
<file path=[Content_Types].xml><?xml version="1.0" encoding="utf-8"?>
<Types xmlns="http://schemas.openxmlformats.org/package/2006/content-types">
  <Override PartName="/ppt/slides/slide41.xml" ContentType="application/vnd.openxmlformats-officedocument.presentationml.slide+xml"/>
  <Override PartName="/ppt/notesSlides/notesSlide16.xml" ContentType="application/vnd.openxmlformats-officedocument.presentationml.notesSlide+xml"/>
  <Override PartName="/ppt/slides/slide50.xml" ContentType="application/vnd.openxmlformats-officedocument.presentationml.slide+xml"/>
  <Override PartName="/ppt/slides/slide18.xml" ContentType="application/vnd.openxmlformats-officedocument.presentationml.slide+xml"/>
  <Override PartName="/ppt/notesSlides/notesSlide26.xml" ContentType="application/vnd.openxmlformats-officedocument.presentationml.notesSlide+xml"/>
  <Override PartName="/ppt/slides/slide60.xml" ContentType="application/vnd.openxmlformats-officedocument.presentationml.slide+xml"/>
  <Override PartName="/ppt/slides/slide28.xml" ContentType="application/vnd.openxmlformats-officedocument.presentationml.slide+xml"/>
  <Override PartName="/ppt/slides/slide37.xml" ContentType="application/vnd.openxmlformats-officedocument.presentationml.slide+xml"/>
  <Override PartName="/ppt/slides/slide70.xml" ContentType="application/vnd.openxmlformats-officedocument.presentationml.slide+xml"/>
  <Override PartName="/ppt/notesSlides/notesSlide45.xml" ContentType="application/vnd.openxmlformats-officedocument.presentationml.notesSlide+xml"/>
  <Override PartName="/ppt/slides/slide9.xml" ContentType="application/vnd.openxmlformats-officedocument.presentationml.slide+xml"/>
  <Override PartName="/ppt/slides/slide47.xml" ContentType="application/vnd.openxmlformats-officedocument.presentationml.slide+xml"/>
  <Override PartName="/ppt/diagrams/colors2.xml" ContentType="application/vnd.openxmlformats-officedocument.drawingml.diagramColors+xml"/>
  <Override PartName="/ppt/notesSlides/notesSlide55.xml" ContentType="application/vnd.openxmlformats-officedocument.presentationml.notesSlide+xml"/>
  <Override PartName="/ppt/slides/slide56.xml" ContentType="application/vnd.openxmlformats-officedocument.presentationml.slide+xml"/>
  <Override PartName="/ppt/notesMasters/notesMaster1.xml" ContentType="application/vnd.openxmlformats-officedocument.presentationml.notesMaster+xml"/>
  <Override PartName="/ppt/notesSlides/notesSlide64.xml" ContentType="application/vnd.openxmlformats-officedocument.presentationml.notesSlide+xml"/>
  <Override PartName="/ppt/diagrams/drawing1.xml" ContentType="application/vnd.ms-office.drawingml.diagramDrawing+xml"/>
  <Override PartName="/ppt/slides/slide66.xml" ContentType="application/vnd.openxmlformats-officedocument.presentationml.slide+xml"/>
  <Override PartName="/ppt/theme/theme1.xml" ContentType="application/vnd.openxmlformats-officedocument.theme+xml"/>
  <Override PartName="/ppt/notesSlides/notesSlide2.xml" ContentType="application/vnd.openxmlformats-officedocument.presentationml.notesSlide+xml"/>
  <Override PartName="/ppt/slides/slide75.xml" ContentType="application/vnd.openxmlformats-officedocument.presentationml.slide+xml"/>
  <Default Extension="jpeg" ContentType="image/jpeg"/>
  <Override PartName="/ppt/notesSlides/notesSlide11.xml" ContentType="application/vnd.openxmlformats-officedocument.presentationml.notesSlide+xml"/>
  <Override PartName="/ppt/diagrams/layout3.xml" ContentType="application/vnd.openxmlformats-officedocument.drawingml.diagramLayout+xml"/>
  <Override PartName="/ppt/slides/slide13.xml" ContentType="application/vnd.openxmlformats-officedocument.presentationml.slide+xml"/>
  <Override PartName="/ppt/notesSlides/notesSlide21.xml" ContentType="application/vnd.openxmlformats-officedocument.presentationml.notesSlide+xml"/>
  <Override PartName="/ppt/slides/slide23.xml" ContentType="application/vnd.openxmlformats-officedocument.presentationml.slide+xml"/>
  <Override PartName="/ppt/notesSlides/notesSlide31.xml" ContentType="application/vnd.openxmlformats-officedocument.presentationml.notesSlide+xml"/>
  <Override PartName="/ppt/slides/slide32.xml" ContentType="application/vnd.openxmlformats-officedocument.presentationml.slide+xml"/>
  <Override PartName="/ppt/slides/slide4.xml" ContentType="application/vnd.openxmlformats-officedocument.presentationml.slide+xml"/>
  <Override PartName="/ppt/notesSlides/notesSlide40.xml" ContentType="application/vnd.openxmlformats-officedocument.presentationml.notesSlide+xml"/>
  <Override PartName="/ppt/slideLayouts/slideLayout5.xml" ContentType="application/vnd.openxmlformats-officedocument.presentationml.slideLayout+xml"/>
  <Override PartName="/ppt/diagrams/quickStyle1.xml" ContentType="application/vnd.openxmlformats-officedocument.drawingml.diagramStyle+xml"/>
  <Override PartName="/ppt/slides/slide42.xml" ContentType="application/vnd.openxmlformats-officedocument.presentationml.slide+xml"/>
  <Override PartName="/ppt/notesSlides/notesSlide17.xml" ContentType="application/vnd.openxmlformats-officedocument.presentationml.notesSlide+xml"/>
  <Override PartName="/ppt/notesSlides/notesSlide50.xml" ContentType="application/vnd.openxmlformats-officedocument.presentationml.notesSlide+xml"/>
  <Override PartName="/ppt/slides/slide51.xml" ContentType="application/vnd.openxmlformats-officedocument.presentationml.slide+xml"/>
  <Override PartName="/ppt/slides/slide19.xml" ContentType="application/vnd.openxmlformats-officedocument.presentationml.slide+xml"/>
  <Override PartName="/ppt/notesSlides/notesSlide27.xml" ContentType="application/vnd.openxmlformats-officedocument.presentationml.notesSlide+xml"/>
  <Override PartName="/ppt/slideLayouts/slideLayout10.xml" ContentType="application/vnd.openxmlformats-officedocument.presentationml.slideLayout+xml"/>
  <Override PartName="/ppt/slides/slide61.xml" ContentType="application/vnd.openxmlformats-officedocument.presentationml.slide+xml"/>
  <Override PartName="/ppt/slides/slide29.xml" ContentType="application/vnd.openxmlformats-officedocument.presentationml.slide+xml"/>
  <Override PartName="/ppt/notesSlides/notesSlide36.xml" ContentType="application/vnd.openxmlformats-officedocument.presentationml.notesSlide+xml"/>
  <Override PartName="/ppt/slides/slide38.xml" ContentType="application/vnd.openxmlformats-officedocument.presentationml.slide+xml"/>
  <Override PartName="/ppt/slides/slide71.xml" ContentType="application/vnd.openxmlformats-officedocument.presentationml.slide+xml"/>
  <Override PartName="/ppt/notesSlides/notesSlide46.xml" ContentType="application/vnd.openxmlformats-officedocument.presentationml.notesSlide+xml"/>
  <Override PartName="/ppt/slides/slide48.xml" ContentType="application/vnd.openxmlformats-officedocument.presentationml.slide+xml"/>
  <Override PartName="/ppt/notesSlides/notesSlide56.xml" ContentType="application/vnd.openxmlformats-officedocument.presentationml.notesSlide+xml"/>
  <Override PartName="/ppt/diagrams/colors3.xml" ContentType="application/vnd.openxmlformats-officedocument.drawingml.diagramColors+xml"/>
  <Override PartName="/ppt/slides/slide57.xml" ContentType="application/vnd.openxmlformats-officedocument.presentationml.slide+xml"/>
  <Override PartName="/ppt/notesSlides/notesSlide65.xml" ContentType="application/vnd.openxmlformats-officedocument.presentationml.notesSlide+xml"/>
  <Override PartName="/ppt/diagrams/drawing2.xml" ContentType="application/vnd.ms-office.drawingml.diagramDrawing+xml"/>
  <Override PartName="/ppt/slides/slide67.xml" ContentType="application/vnd.openxmlformats-officedocument.presentationml.slide+xml"/>
  <Override PartName="/ppt/theme/theme2.xml" ContentType="application/vnd.openxmlformats-officedocument.theme+xml"/>
  <Override PartName="/ppt/diagrams/data1.xml" ContentType="application/vnd.openxmlformats-officedocument.drawingml.diagramData+xml"/>
  <Override PartName="/ppt/notesSlides/notesSlide3.xml" ContentType="application/vnd.openxmlformats-officedocument.presentationml.notesSlide+xml"/>
  <Override PartName="/ppt/slides/slide76.xml" ContentType="application/vnd.openxmlformats-officedocument.presentationml.slide+xml"/>
  <Override PartName="/ppt/notesSlides/notesSlide8.xml" ContentType="application/vnd.openxmlformats-officedocument.presentationml.notesSlide+xml"/>
  <Override PartName="/ppt/notesSlides/notesSlide12.xml" ContentType="application/vnd.openxmlformats-officedocument.presentationml.notesSlide+xml"/>
  <Override PartName="/ppt/slides/slide14.xml" ContentType="application/vnd.openxmlformats-officedocument.presentationml.slide+xml"/>
  <Override PartName="/ppt/notesSlides/notesSlide22.xml" ContentType="application/vnd.openxmlformats-officedocument.presentationml.notesSlide+xml"/>
  <Override PartName="/ppt/slides/slide24.xml" ContentType="application/vnd.openxmlformats-officedocument.presentationml.slide+xml"/>
  <Default Extension="bin" ContentType="application/vnd.openxmlformats-officedocument.presentationml.printerSettings"/>
  <Override PartName="/ppt/notesSlides/notesSlide32.xml" ContentType="application/vnd.openxmlformats-officedocument.presentationml.notesSlide+xml"/>
  <Override PartName="/ppt/slides/slide33.xml" ContentType="application/vnd.openxmlformats-officedocument.presentationml.slide+xml"/>
  <Override PartName="/ppt/slides/slide5.xml" ContentType="application/vnd.openxmlformats-officedocument.presentationml.slide+xml"/>
  <Override PartName="/ppt/notesSlides/notesSlide41.xml" ContentType="application/vnd.openxmlformats-officedocument.presentationml.notesSlide+xml"/>
  <Override PartName="/ppt/slideLayouts/slideLayout6.xml" ContentType="application/vnd.openxmlformats-officedocument.presentationml.slideLayout+xml"/>
  <Default Extension="xml" ContentType="application/xml"/>
  <Override PartName="/ppt/slides/slide43.xml" ContentType="application/vnd.openxmlformats-officedocument.presentationml.slide+xml"/>
  <Override PartName="/ppt/tableStyles.xml" ContentType="application/vnd.openxmlformats-officedocument.presentationml.tableStyles+xml"/>
  <Override PartName="/ppt/notesSlides/notesSlide18.xml" ContentType="application/vnd.openxmlformats-officedocument.presentationml.notesSlide+xml"/>
  <Override PartName="/ppt/notesSlides/notesSlide51.xml" ContentType="application/vnd.openxmlformats-officedocument.presentationml.notesSlide+xml"/>
  <Override PartName="/ppt/slides/slide52.xml" ContentType="application/vnd.openxmlformats-officedocument.presentationml.slide+xml"/>
  <Override PartName="/ppt/diagrams/quickStyle2.xml" ContentType="application/vnd.openxmlformats-officedocument.drawingml.diagramStyle+xml"/>
  <Override PartName="/ppt/notesSlides/notesSlide60.xml" ContentType="application/vnd.openxmlformats-officedocument.presentationml.notesSlide+xml"/>
  <Override PartName="/ppt/notesSlides/notesSlide28.xml" ContentType="application/vnd.openxmlformats-officedocument.presentationml.notesSlide+xml"/>
  <Override PartName="/ppt/slideLayouts/slideLayout11.xml" ContentType="application/vnd.openxmlformats-officedocument.presentationml.slideLayout+xml"/>
  <Override PartName="/ppt/slides/slide62.xml" ContentType="application/vnd.openxmlformats-officedocument.presentationml.slide+xml"/>
  <Override PartName="/ppt/notesSlides/notesSlide37.xml" ContentType="application/vnd.openxmlformats-officedocument.presentationml.notesSlide+xml"/>
  <Override PartName="/ppt/notesSlides/notesSlide70.xml" ContentType="application/vnd.openxmlformats-officedocument.presentationml.notesSlide+xml"/>
  <Override PartName="/docProps/app.xml" ContentType="application/vnd.openxmlformats-officedocument.extended-properties+xml"/>
  <Override PartName="/ppt/slides/slide39.xml" ContentType="application/vnd.openxmlformats-officedocument.presentationml.slide+xml"/>
  <Override PartName="/ppt/notesSlides/notesSlide47.xml" ContentType="application/vnd.openxmlformats-officedocument.presentationml.notesSlide+xml"/>
  <Override PartName="/ppt/slides/slide49.xml" ContentType="application/vnd.openxmlformats-officedocument.presentationml.slide+xml"/>
  <Override PartName="/ppt/notesSlides/notesSlide57.xml" ContentType="application/vnd.openxmlformats-officedocument.presentationml.notesSlide+xml"/>
  <Override PartName="/ppt/slides/slide58.xml" ContentType="application/vnd.openxmlformats-officedocument.presentationml.slide+xml"/>
  <Override PartName="/docProps/core.xml" ContentType="application/vnd.openxmlformats-package.core-properties+xml"/>
  <Override PartName="/ppt/notesSlides/notesSlide66.xml" ContentType="application/vnd.openxmlformats-officedocument.presentationml.notesSlide+xml"/>
  <Override PartName="/ppt/diagrams/drawing3.xml" ContentType="application/vnd.ms-office.drawingml.diagramDrawing+xml"/>
  <Override PartName="/ppt/slides/slide68.xml" ContentType="application/vnd.openxmlformats-officedocument.presentationml.slide+xml"/>
  <Override PartName="/ppt/theme/theme3.xml" ContentType="application/vnd.openxmlformats-officedocument.theme+xml"/>
  <Override PartName="/ppt/diagrams/data2.xml" ContentType="application/vnd.openxmlformats-officedocument.drawingml.diagramData+xml"/>
  <Override PartName="/ppt/notesSlides/notesSlide4.xml" ContentType="application/vnd.openxmlformats-officedocument.presentationml.notesSlide+xml"/>
  <Override PartName="/ppt/slides/slide77.xml" ContentType="application/vnd.openxmlformats-officedocument.presentationml.slide+xml"/>
  <Override PartName="/ppt/slideLayouts/slideLayout1.xml" ContentType="application/vnd.openxmlformats-officedocument.presentationml.slideLayout+xml"/>
  <Override PartName="/ppt/notesSlides/notesSlide9.xml" ContentType="application/vnd.openxmlformats-officedocument.presentationml.notesSlide+xml"/>
  <Override PartName="/ppt/notesSlides/notesSlide13.xml" ContentType="application/vnd.openxmlformats-officedocument.presentationml.notesSlide+xml"/>
  <Override PartName="/ppt/slides/slide15.xml" ContentType="application/vnd.openxmlformats-officedocument.presentationml.slide+xml"/>
  <Override PartName="/ppt/notesSlides/notesSlide23.xml" ContentType="application/vnd.openxmlformats-officedocument.presentationml.notesSlide+xml"/>
  <Override PartName="/ppt/slides/slide25.xml" ContentType="application/vnd.openxmlformats-officedocument.presentationml.slide+xml"/>
  <Override PartName="/ppt/notesSlides/notesSlide33.xml" ContentType="application/vnd.openxmlformats-officedocument.presentationml.notesSlide+xml"/>
  <Override PartName="/ppt/slides/slide34.xml" ContentType="application/vnd.openxmlformats-officedocument.presentationml.slide+xml"/>
  <Override PartName="/ppt/slides/slide6.xml" ContentType="application/vnd.openxmlformats-officedocument.presentationml.slide+xml"/>
  <Override PartName="/ppt/notesSlides/notesSlide42.xml" ContentType="application/vnd.openxmlformats-officedocument.presentationml.notesSlide+xml"/>
  <Override PartName="/ppt/slideLayouts/slideLayout7.xml" ContentType="application/vnd.openxmlformats-officedocument.presentationml.slideLayout+xml"/>
  <Default Extension="png" ContentType="image/png"/>
  <Override PartName="/ppt/slides/slide44.xml" ContentType="application/vnd.openxmlformats-officedocument.presentationml.slide+xml"/>
  <Override PartName="/ppt/diagrams/quickStyle3.xml" ContentType="application/vnd.openxmlformats-officedocument.drawingml.diagramStyle+xml"/>
  <Override PartName="/ppt/notesSlides/notesSlide19.xml" ContentType="application/vnd.openxmlformats-officedocument.presentationml.notesSlide+xml"/>
  <Override PartName="/ppt/notesSlides/notesSlide52.xml" ContentType="application/vnd.openxmlformats-officedocument.presentationml.notesSlide+xml"/>
  <Override PartName="/ppt/slides/slide53.xml" ContentType="application/vnd.openxmlformats-officedocument.presentationml.slide+xml"/>
  <Override PartName="/ppt/notesSlides/notesSlide61.xml" ContentType="application/vnd.openxmlformats-officedocument.presentationml.notesSlide+xml"/>
  <Override PartName="/ppt/notesSlides/notesSlide29.xml" ContentType="application/vnd.openxmlformats-officedocument.presentationml.notesSlide+xml"/>
  <Override PartName="/ppt/slides/slide63.xml" ContentType="application/vnd.openxmlformats-officedocument.presentationml.slide+xml"/>
  <Override PartName="/ppt/notesSlides/notesSlide38.xml" ContentType="application/vnd.openxmlformats-officedocument.presentationml.notesSlide+xml"/>
  <Override PartName="/ppt/notesSlides/notesSlide71.xml" ContentType="application/vnd.openxmlformats-officedocument.presentationml.notesSlide+xml"/>
  <Override PartName="/ppt/slides/slide72.xml" ContentType="application/vnd.openxmlformats-officedocument.presentationml.slide+xml"/>
  <Override PartName="/ppt/notesSlides/notesSlide48.xml" ContentType="application/vnd.openxmlformats-officedocument.presentationml.notesSlide+xml"/>
  <Override PartName="/ppt/notesSlides/notesSlide58.xml" ContentType="application/vnd.openxmlformats-officedocument.presentationml.notesSlide+xml"/>
  <Override PartName="/ppt/slides/slide59.xml" ContentType="application/vnd.openxmlformats-officedocument.presentationml.slide+xml"/>
  <Override PartName="/ppt/notesSlides/notesSlide67.xml" ContentType="application/vnd.openxmlformats-officedocument.presentationml.notesSlide+xml"/>
  <Override PartName="/ppt/slides/slide69.xml" ContentType="application/vnd.openxmlformats-officedocument.presentationml.slide+xml"/>
  <Override PartName="/ppt/diagrams/data3.xml" ContentType="application/vnd.openxmlformats-officedocument.drawingml.diagramData+xml"/>
  <Override PartName="/ppt/notesSlides/notesSlide5.xml" ContentType="application/vnd.openxmlformats-officedocument.presentationml.notesSlide+xml"/>
  <Override PartName="/ppt/slides/slide78.xml" ContentType="application/vnd.openxmlformats-officedocument.presentationml.slide+xml"/>
  <Override PartName="/ppt/slides/slide10.xml" ContentType="application/vnd.openxmlformats-officedocument.presentationml.slide+xml"/>
  <Override PartName="/ppt/slides/slide20.xml" ContentType="application/vnd.openxmlformats-officedocument.presentationml.slide+xml"/>
  <Override PartName="/ppt/slides/slide1.xml" ContentType="application/vnd.openxmlformats-officedocument.presentationml.slide+xml"/>
  <Override PartName="/ppt/slideLayouts/slideLayout2.xml" ContentType="application/vnd.openxmlformats-officedocument.presentationml.slideLayout+xml"/>
  <Override PartName="/ppt/notesSlides/notesSlide14.xml" ContentType="application/vnd.openxmlformats-officedocument.presentationml.notesSlide+xml"/>
  <Override PartName="/ppt/slides/slide16.xml" ContentType="application/vnd.openxmlformats-officedocument.presentationml.slide+xml"/>
  <Override PartName="/ppt/notesSlides/notesSlide24.xml" ContentType="application/vnd.openxmlformats-officedocument.presentationml.notesSlide+xml"/>
  <Override PartName="/ppt/viewProps.xml" ContentType="application/vnd.openxmlformats-officedocument.presentationml.viewProps+xml"/>
  <Default Extension="rels" ContentType="application/vnd.openxmlformats-package.relationships+xml"/>
  <Override PartName="/ppt/slides/slide26.xml" ContentType="application/vnd.openxmlformats-officedocument.presentationml.slide+xml"/>
  <Override PartName="/ppt/notesSlides/notesSlide34.xml" ContentType="application/vnd.openxmlformats-officedocument.presentationml.notesSlide+xml"/>
  <Override PartName="/ppt/slides/slide35.xml" ContentType="application/vnd.openxmlformats-officedocument.presentationml.slide+xml"/>
  <Override PartName="/ppt/slides/slide7.xml" ContentType="application/vnd.openxmlformats-officedocument.presentationml.slide+xml"/>
  <Override PartName="/ppt/notesSlides/notesSlide43.xml" ContentType="application/vnd.openxmlformats-officedocument.presentationml.notesSlide+xml"/>
  <Override PartName="/ppt/slideLayouts/slideLayout8.xml" ContentType="application/vnd.openxmlformats-officedocument.presentationml.slideLayout+xml"/>
  <Default Extension="wmf" ContentType="image/x-wmf"/>
  <Override PartName="/ppt/slides/slide45.xml" ContentType="application/vnd.openxmlformats-officedocument.presentationml.slide+xml"/>
  <Override PartName="/ppt/notesSlides/notesSlide53.xml" ContentType="application/vnd.openxmlformats-officedocument.presentationml.notesSlide+xml"/>
  <Override PartName="/ppt/slides/slide54.xml" ContentType="application/vnd.openxmlformats-officedocument.presentationml.slide+xml"/>
  <Override PartName="/ppt/notesSlides/notesSlide62.xml" ContentType="application/vnd.openxmlformats-officedocument.presentationml.notesSlide+xml"/>
  <Override PartName="/ppt/slides/slide64.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slides/slide73.xml" ContentType="application/vnd.openxmlformats-officedocument.presentationml.slide+xml"/>
  <Override PartName="/ppt/notesSlides/notesSlide49.xml" ContentType="application/vnd.openxmlformats-officedocument.presentationml.notesSlide+xml"/>
  <Override PartName="/ppt/presentation.xml" ContentType="application/vnd.openxmlformats-officedocument.presentationml.presentation.main+xml"/>
  <Override PartName="/ppt/notesSlides/notesSlide59.xml" ContentType="application/vnd.openxmlformats-officedocument.presentationml.notesSlide+xml"/>
  <Override PartName="/ppt/notesSlides/notesSlide68.xml" ContentType="application/vnd.openxmlformats-officedocument.presentationml.notesSlide+xml"/>
  <Override PartName="/ppt/notesSlides/notesSlide6.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11.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2.xml" ContentType="application/vnd.openxmlformats-officedocument.presentationml.slide+xml"/>
  <Override PartName="/ppt/handoutMasters/handoutMaster1.xml" ContentType="application/vnd.openxmlformats-officedocument.presentationml.handoutMaster+xml"/>
  <Override PartName="/ppt/slideLayouts/slideLayout3.xml" ContentType="application/vnd.openxmlformats-officedocument.presentationml.slideLayout+xml"/>
  <Override PartName="/ppt/slides/slide40.xml" ContentType="application/vnd.openxmlformats-officedocument.presentationml.slide+xml"/>
  <Override PartName="/ppt/notesSlides/notesSlide15.xml" ContentType="application/vnd.openxmlformats-officedocument.presentationml.notesSlide+xml"/>
  <Override PartName="/ppt/slides/slide17.xml" ContentType="application/vnd.openxmlformats-officedocument.presentationml.slide+xml"/>
  <Override PartName="/ppt/notesSlides/notesSlide25.xml" ContentType="application/vnd.openxmlformats-officedocument.presentationml.notesSlide+xml"/>
  <Override PartName="/ppt/slides/slide27.xml" ContentType="application/vnd.openxmlformats-officedocument.presentationml.slide+xml"/>
  <Override PartName="/ppt/notesSlides/notesSlide35.xml" ContentType="application/vnd.openxmlformats-officedocument.presentationml.notesSlide+xml"/>
  <Override PartName="/ppt/slides/slide36.xml" ContentType="application/vnd.openxmlformats-officedocument.presentationml.slide+xml"/>
  <Override PartName="/ppt/slides/slide8.xml" ContentType="application/vnd.openxmlformats-officedocument.presentationml.slide+xml"/>
  <Override PartName="/ppt/notesSlides/notesSlide44.xml" ContentType="application/vnd.openxmlformats-officedocument.presentationml.notesSlide+xml"/>
  <Override PartName="/ppt/slideLayouts/slideLayout9.xml" ContentType="application/vnd.openxmlformats-officedocument.presentationml.slideLayout+xml"/>
  <Override PartName="/ppt/slides/slide46.xml" ContentType="application/vnd.openxmlformats-officedocument.presentationml.slide+xml"/>
  <Override PartName="/ppt/diagrams/colors1.xml" ContentType="application/vnd.openxmlformats-officedocument.drawingml.diagramColors+xml"/>
  <Override PartName="/ppt/notesSlides/notesSlide54.xml" ContentType="application/vnd.openxmlformats-officedocument.presentationml.notesSlide+xml"/>
  <Override PartName="/ppt/slides/slide55.xml" ContentType="application/vnd.openxmlformats-officedocument.presentationml.slide+xml"/>
  <Override PartName="/ppt/notesSlides/notesSlide63.xml" ContentType="application/vnd.openxmlformats-officedocument.presentationml.notesSlide+xml"/>
  <Override PartName="/ppt/slides/slide65.xml" ContentType="application/vnd.openxmlformats-officedocument.presentationml.slide+xml"/>
  <Override PartName="/ppt/notesSlides/notesSlide1.xml" ContentType="application/vnd.openxmlformats-officedocument.presentationml.notesSlide+xml"/>
  <Override PartName="/ppt/slides/slide74.xml" ContentType="application/vnd.openxmlformats-officedocument.presentationml.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diagrams/layout2.xml" ContentType="application/vnd.openxmlformats-officedocument.drawingml.diagramLayout+xml"/>
  <Override PartName="/ppt/slides/slide12.xml" ContentType="application/vnd.openxmlformats-officedocument.presentationml.slide+xml"/>
  <Override PartName="/ppt/notesSlides/notesSlide20.xml" ContentType="application/vnd.openxmlformats-officedocument.presentationml.notesSlide+xml"/>
  <Override PartName="/ppt/slides/slide22.xml" ContentType="application/vnd.openxmlformats-officedocument.presentationml.slide+xml"/>
  <Override PartName="/ppt/notesSlides/notesSlide30.xml" ContentType="application/vnd.openxmlformats-officedocument.presentationml.notesSlide+xml"/>
  <Override PartName="/ppt/slides/slide31.xml" ContentType="application/vnd.openxmlformats-officedocument.presentationml.slide+xml"/>
  <Override PartName="/ppt/slides/slide3.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4152" r:id="rId1"/>
  </p:sldMasterIdLst>
  <p:notesMasterIdLst>
    <p:notesMasterId r:id="rId80"/>
  </p:notesMasterIdLst>
  <p:handoutMasterIdLst>
    <p:handoutMasterId r:id="rId81"/>
  </p:handoutMasterIdLst>
  <p:sldIdLst>
    <p:sldId id="257" r:id="rId2"/>
    <p:sldId id="258" r:id="rId3"/>
    <p:sldId id="261" r:id="rId4"/>
    <p:sldId id="314" r:id="rId5"/>
    <p:sldId id="315" r:id="rId6"/>
    <p:sldId id="385" r:id="rId7"/>
    <p:sldId id="374" r:id="rId8"/>
    <p:sldId id="316" r:id="rId9"/>
    <p:sldId id="317" r:id="rId10"/>
    <p:sldId id="375" r:id="rId11"/>
    <p:sldId id="423" r:id="rId12"/>
    <p:sldId id="319" r:id="rId13"/>
    <p:sldId id="329" r:id="rId14"/>
    <p:sldId id="376" r:id="rId15"/>
    <p:sldId id="320" r:id="rId16"/>
    <p:sldId id="321" r:id="rId17"/>
    <p:sldId id="377" r:id="rId18"/>
    <p:sldId id="323" r:id="rId19"/>
    <p:sldId id="324" r:id="rId20"/>
    <p:sldId id="378" r:id="rId21"/>
    <p:sldId id="325" r:id="rId22"/>
    <p:sldId id="388" r:id="rId23"/>
    <p:sldId id="389" r:id="rId24"/>
    <p:sldId id="326" r:id="rId25"/>
    <p:sldId id="327" r:id="rId26"/>
    <p:sldId id="328" r:id="rId27"/>
    <p:sldId id="330" r:id="rId28"/>
    <p:sldId id="331" r:id="rId29"/>
    <p:sldId id="332" r:id="rId30"/>
    <p:sldId id="333" r:id="rId31"/>
    <p:sldId id="334" r:id="rId32"/>
    <p:sldId id="335" r:id="rId33"/>
    <p:sldId id="380" r:id="rId34"/>
    <p:sldId id="336" r:id="rId35"/>
    <p:sldId id="337" r:id="rId36"/>
    <p:sldId id="379" r:id="rId37"/>
    <p:sldId id="384" r:id="rId38"/>
    <p:sldId id="338" r:id="rId39"/>
    <p:sldId id="339" r:id="rId40"/>
    <p:sldId id="381" r:id="rId41"/>
    <p:sldId id="340" r:id="rId42"/>
    <p:sldId id="341" r:id="rId43"/>
    <p:sldId id="382" r:id="rId44"/>
    <p:sldId id="342" r:id="rId45"/>
    <p:sldId id="343" r:id="rId46"/>
    <p:sldId id="344" r:id="rId47"/>
    <p:sldId id="348" r:id="rId48"/>
    <p:sldId id="349" r:id="rId49"/>
    <p:sldId id="420" r:id="rId50"/>
    <p:sldId id="350" r:id="rId51"/>
    <p:sldId id="269" r:id="rId52"/>
    <p:sldId id="396" r:id="rId53"/>
    <p:sldId id="360" r:id="rId54"/>
    <p:sldId id="361" r:id="rId55"/>
    <p:sldId id="362" r:id="rId56"/>
    <p:sldId id="397" r:id="rId57"/>
    <p:sldId id="351" r:id="rId58"/>
    <p:sldId id="364" r:id="rId59"/>
    <p:sldId id="398" r:id="rId60"/>
    <p:sldId id="352" r:id="rId61"/>
    <p:sldId id="368" r:id="rId62"/>
    <p:sldId id="369" r:id="rId63"/>
    <p:sldId id="353" r:id="rId64"/>
    <p:sldId id="275" r:id="rId65"/>
    <p:sldId id="354" r:id="rId66"/>
    <p:sldId id="386" r:id="rId67"/>
    <p:sldId id="395" r:id="rId68"/>
    <p:sldId id="413" r:id="rId69"/>
    <p:sldId id="414" r:id="rId70"/>
    <p:sldId id="415" r:id="rId71"/>
    <p:sldId id="416" r:id="rId72"/>
    <p:sldId id="418" r:id="rId73"/>
    <p:sldId id="400" r:id="rId74"/>
    <p:sldId id="402" r:id="rId75"/>
    <p:sldId id="403" r:id="rId76"/>
    <p:sldId id="404" r:id="rId77"/>
    <p:sldId id="405" r:id="rId78"/>
    <p:sldId id="406" r:id="rId79"/>
  </p:sldIdLst>
  <p:sldSz cx="9144000" cy="6858000" type="screen4x3"/>
  <p:notesSz cx="6858000" cy="9144000"/>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umimoji="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umimoji="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umimoji="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umimoji="1"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showPr>
  <p:clrMru>
    <a:srgbClr val="FF9966"/>
    <a:srgbClr val="DCBB96"/>
    <a:srgbClr val="E7B98B"/>
    <a:srgbClr val="FF9933"/>
    <a:srgbClr val="CC6600"/>
    <a:srgbClr val="FF6600"/>
  </p:clrMru>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p:scale>
          <a:sx n="75" d="100"/>
          <a:sy n="75" d="100"/>
        </p:scale>
        <p:origin x="-256" y="-3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904"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notesMaster" Target="notesMasters/notesMaster1.xml"/><Relationship Id="rId81" Type="http://schemas.openxmlformats.org/officeDocument/2006/relationships/handoutMaster" Target="handoutMasters/handoutMaster1.xml"/><Relationship Id="rId82" Type="http://schemas.openxmlformats.org/officeDocument/2006/relationships/printerSettings" Target="printerSettings/printerSettings1.bin"/><Relationship Id="rId83" Type="http://schemas.openxmlformats.org/officeDocument/2006/relationships/presProps" Target="presProps.xml"/><Relationship Id="rId84" Type="http://schemas.openxmlformats.org/officeDocument/2006/relationships/viewProps" Target="viewProps.xml"/><Relationship Id="rId85" Type="http://schemas.openxmlformats.org/officeDocument/2006/relationships/theme" Target="theme/theme1.xml"/><Relationship Id="rId86"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977F1C-D177-452B-BBE0-2DF27C918694}" type="doc">
      <dgm:prSet loTypeId="urn:microsoft.com/office/officeart/2005/8/layout/vProcess5" loCatId="process" qsTypeId="urn:microsoft.com/office/officeart/2005/8/quickstyle/simple1" qsCatId="simple" csTypeId="urn:microsoft.com/office/officeart/2005/8/colors/accent3_1" csCatId="accent3" phldr="1"/>
      <dgm:spPr/>
      <dgm:t>
        <a:bodyPr/>
        <a:lstStyle/>
        <a:p>
          <a:endParaRPr kumimoji="1" lang="ja-JP" altLang="en-US"/>
        </a:p>
      </dgm:t>
    </dgm:pt>
    <dgm:pt modelId="{D1B2E2F5-7FA8-42E0-AD48-9F929C325BB5}">
      <dgm:prSet phldrT="[テキスト]" custT="1"/>
      <dgm:spPr/>
      <dgm:t>
        <a:bodyPr/>
        <a:lstStyle/>
        <a:p>
          <a:r>
            <a:rPr kumimoji="1" lang="ja-JP" altLang="en-US" sz="2800" dirty="0" smtClean="0">
              <a:solidFill>
                <a:schemeClr val="accent4">
                  <a:lumMod val="50000"/>
                </a:schemeClr>
              </a:solidFill>
            </a:rPr>
            <a:t>病院が変わることを決める</a:t>
          </a:r>
          <a:endParaRPr kumimoji="1" lang="ja-JP" altLang="en-US" sz="2800" dirty="0">
            <a:solidFill>
              <a:schemeClr val="accent4">
                <a:lumMod val="50000"/>
              </a:schemeClr>
            </a:solidFill>
          </a:endParaRPr>
        </a:p>
      </dgm:t>
    </dgm:pt>
    <dgm:pt modelId="{5DB93A23-641E-41DE-889B-AB40734DE55C}" type="parTrans" cxnId="{2D3F3D93-B180-4F91-BE0F-9B0F92F83D5A}">
      <dgm:prSet/>
      <dgm:spPr/>
      <dgm:t>
        <a:bodyPr/>
        <a:lstStyle/>
        <a:p>
          <a:endParaRPr kumimoji="1" lang="ja-JP" altLang="en-US"/>
        </a:p>
      </dgm:t>
    </dgm:pt>
    <dgm:pt modelId="{0E5F4739-B030-4621-9CD7-AE583D7AD8FB}" type="sibTrans" cxnId="{2D3F3D93-B180-4F91-BE0F-9B0F92F83D5A}">
      <dgm:prSet/>
      <dgm:spPr/>
      <dgm:t>
        <a:bodyPr/>
        <a:lstStyle/>
        <a:p>
          <a:endParaRPr kumimoji="1" lang="ja-JP" altLang="en-US"/>
        </a:p>
      </dgm:t>
    </dgm:pt>
    <dgm:pt modelId="{02A7CC54-1D05-4466-97F0-4845D3B0DF5F}">
      <dgm:prSet phldrT="[テキスト]" custT="1"/>
      <dgm:spPr/>
      <dgm:t>
        <a:bodyPr/>
        <a:lstStyle/>
        <a:p>
          <a:r>
            <a:rPr kumimoji="1" lang="ja-JP" altLang="en-US" sz="2800" dirty="0" smtClean="0">
              <a:solidFill>
                <a:schemeClr val="accent4">
                  <a:lumMod val="50000"/>
                </a:schemeClr>
              </a:solidFill>
            </a:rPr>
            <a:t>責任ある病院関係者とともに委員会を組織</a:t>
          </a:r>
          <a:endParaRPr kumimoji="1" lang="en-US" altLang="ja-JP" sz="2800" dirty="0" smtClean="0">
            <a:solidFill>
              <a:schemeClr val="accent4">
                <a:lumMod val="50000"/>
              </a:schemeClr>
            </a:solidFill>
          </a:endParaRPr>
        </a:p>
        <a:p>
          <a:r>
            <a:rPr kumimoji="1" lang="en-US" altLang="ja-JP" sz="2400" dirty="0" smtClean="0">
              <a:solidFill>
                <a:schemeClr val="accent4">
                  <a:lumMod val="50000"/>
                </a:schemeClr>
              </a:solidFill>
            </a:rPr>
            <a:t>(</a:t>
          </a:r>
          <a:r>
            <a:rPr kumimoji="1" lang="ja-JP" altLang="en-US" sz="2400" dirty="0" smtClean="0">
              <a:solidFill>
                <a:schemeClr val="accent4">
                  <a:lumMod val="50000"/>
                </a:schemeClr>
              </a:solidFill>
            </a:rPr>
            <a:t>通常は決定権をもつ管理職＋母乳育児に関心・知識のあるスタッフ</a:t>
          </a:r>
          <a:r>
            <a:rPr kumimoji="1" lang="ja-JP" altLang="en-US" sz="1900" dirty="0" smtClean="0">
              <a:solidFill>
                <a:schemeClr val="accent4">
                  <a:lumMod val="50000"/>
                </a:schemeClr>
              </a:solidFill>
            </a:rPr>
            <a:t>）</a:t>
          </a:r>
          <a:endParaRPr kumimoji="1" lang="ja-JP" altLang="en-US" sz="1900" dirty="0">
            <a:solidFill>
              <a:schemeClr val="accent4">
                <a:lumMod val="50000"/>
              </a:schemeClr>
            </a:solidFill>
          </a:endParaRPr>
        </a:p>
      </dgm:t>
    </dgm:pt>
    <dgm:pt modelId="{EF70A69A-C434-4BF6-88A7-A4ED755D0254}" type="parTrans" cxnId="{61E951D3-D3BF-4636-9E28-3F367E8D2125}">
      <dgm:prSet/>
      <dgm:spPr/>
      <dgm:t>
        <a:bodyPr/>
        <a:lstStyle/>
        <a:p>
          <a:endParaRPr kumimoji="1" lang="ja-JP" altLang="en-US"/>
        </a:p>
      </dgm:t>
    </dgm:pt>
    <dgm:pt modelId="{97381B9A-20EB-4D8C-9BB5-70F30D3DA3A1}" type="sibTrans" cxnId="{61E951D3-D3BF-4636-9E28-3F367E8D2125}">
      <dgm:prSet/>
      <dgm:spPr/>
      <dgm:t>
        <a:bodyPr/>
        <a:lstStyle/>
        <a:p>
          <a:endParaRPr kumimoji="1" lang="ja-JP" altLang="en-US"/>
        </a:p>
      </dgm:t>
    </dgm:pt>
    <dgm:pt modelId="{FF3922E3-64B0-4381-85F4-42596750CD43}">
      <dgm:prSet phldrT="[テキスト]" custT="1"/>
      <dgm:spPr/>
      <dgm:t>
        <a:bodyPr/>
        <a:lstStyle/>
        <a:p>
          <a:r>
            <a:rPr kumimoji="1" lang="ja-JP" altLang="en-US" sz="2400" dirty="0" smtClean="0">
              <a:solidFill>
                <a:schemeClr val="accent4">
                  <a:lumMod val="50000"/>
                </a:schemeClr>
              </a:solidFill>
            </a:rPr>
            <a:t>病院の方針・実践を自己査定ツールで審査</a:t>
          </a:r>
          <a:r>
            <a:rPr kumimoji="1" lang="ja-JP" altLang="en-US" sz="1800" dirty="0" smtClean="0">
              <a:solidFill>
                <a:schemeClr val="accent4">
                  <a:lumMod val="50000"/>
                </a:schemeClr>
              </a:solidFill>
            </a:rPr>
            <a:t>（</a:t>
          </a:r>
          <a:r>
            <a:rPr kumimoji="1" lang="en-US" altLang="ja-JP" sz="1800" dirty="0" smtClean="0">
              <a:solidFill>
                <a:schemeClr val="accent4">
                  <a:lumMod val="50000"/>
                </a:schemeClr>
              </a:solidFill>
            </a:rPr>
            <a:t>2,3</a:t>
          </a:r>
          <a:r>
            <a:rPr kumimoji="1" lang="ja-JP" altLang="en-US" sz="1800" dirty="0" smtClean="0">
              <a:solidFill>
                <a:schemeClr val="accent4">
                  <a:lumMod val="50000"/>
                </a:schemeClr>
              </a:solidFill>
            </a:rPr>
            <a:t>名の委員選出</a:t>
          </a:r>
          <a:r>
            <a:rPr kumimoji="1" lang="en-US" altLang="ja-JP" sz="1800" dirty="0" smtClean="0">
              <a:solidFill>
                <a:schemeClr val="accent4">
                  <a:lumMod val="50000"/>
                </a:schemeClr>
              </a:solidFill>
            </a:rPr>
            <a:t>,)</a:t>
          </a:r>
        </a:p>
        <a:p>
          <a:r>
            <a:rPr kumimoji="1" lang="en-US" altLang="ja-JP" sz="2400" dirty="0" smtClean="0">
              <a:solidFill>
                <a:schemeClr val="accent4">
                  <a:lumMod val="50000"/>
                </a:schemeClr>
              </a:solidFill>
            </a:rPr>
            <a:t>(</a:t>
          </a:r>
          <a:r>
            <a:rPr kumimoji="1" lang="ja-JP" altLang="en-US" sz="2400" dirty="0" smtClean="0">
              <a:solidFill>
                <a:schemeClr val="accent4">
                  <a:lumMod val="50000"/>
                </a:schemeClr>
              </a:solidFill>
            </a:rPr>
            <a:t>母親とスタッフの経験が実践が適切かどうかのアセスメントの鍵となる情報源）</a:t>
          </a:r>
          <a:endParaRPr kumimoji="1" lang="ja-JP" altLang="en-US" sz="2400" dirty="0">
            <a:solidFill>
              <a:schemeClr val="accent4">
                <a:lumMod val="50000"/>
              </a:schemeClr>
            </a:solidFill>
          </a:endParaRPr>
        </a:p>
      </dgm:t>
    </dgm:pt>
    <dgm:pt modelId="{D44B115D-5EA0-4C8C-AD06-DCDE004711B8}" type="parTrans" cxnId="{80EE57EE-F8AE-479A-92A8-8946B44ACA34}">
      <dgm:prSet/>
      <dgm:spPr/>
      <dgm:t>
        <a:bodyPr/>
        <a:lstStyle/>
        <a:p>
          <a:endParaRPr kumimoji="1" lang="ja-JP" altLang="en-US"/>
        </a:p>
      </dgm:t>
    </dgm:pt>
    <dgm:pt modelId="{E20096A8-9110-4F72-9FFA-C2BC2C7A9655}" type="sibTrans" cxnId="{80EE57EE-F8AE-479A-92A8-8946B44ACA34}">
      <dgm:prSet/>
      <dgm:spPr/>
      <dgm:t>
        <a:bodyPr/>
        <a:lstStyle/>
        <a:p>
          <a:endParaRPr kumimoji="1" lang="ja-JP" altLang="en-US"/>
        </a:p>
      </dgm:t>
    </dgm:pt>
    <dgm:pt modelId="{439794FA-C9F7-4499-BDE4-7F7BE833D659}" type="pres">
      <dgm:prSet presAssocID="{E5977F1C-D177-452B-BBE0-2DF27C918694}" presName="outerComposite" presStyleCnt="0">
        <dgm:presLayoutVars>
          <dgm:chMax val="5"/>
          <dgm:dir/>
          <dgm:resizeHandles val="exact"/>
        </dgm:presLayoutVars>
      </dgm:prSet>
      <dgm:spPr/>
      <dgm:t>
        <a:bodyPr/>
        <a:lstStyle/>
        <a:p>
          <a:endParaRPr kumimoji="1" lang="ja-JP" altLang="en-US"/>
        </a:p>
      </dgm:t>
    </dgm:pt>
    <dgm:pt modelId="{F7DAF245-3CEA-4CE8-8766-A8304970A86A}" type="pres">
      <dgm:prSet presAssocID="{E5977F1C-D177-452B-BBE0-2DF27C918694}" presName="dummyMaxCanvas" presStyleCnt="0">
        <dgm:presLayoutVars/>
      </dgm:prSet>
      <dgm:spPr/>
      <dgm:t>
        <a:bodyPr/>
        <a:lstStyle/>
        <a:p>
          <a:endParaRPr kumimoji="1" lang="ja-JP" altLang="en-US"/>
        </a:p>
      </dgm:t>
    </dgm:pt>
    <dgm:pt modelId="{99CCCF8E-F5B1-4E5C-B9A3-976BA6948AFD}" type="pres">
      <dgm:prSet presAssocID="{E5977F1C-D177-452B-BBE0-2DF27C918694}" presName="ThreeNodes_1" presStyleLbl="node1" presStyleIdx="0" presStyleCnt="3">
        <dgm:presLayoutVars>
          <dgm:bulletEnabled val="1"/>
        </dgm:presLayoutVars>
      </dgm:prSet>
      <dgm:spPr/>
      <dgm:t>
        <a:bodyPr/>
        <a:lstStyle/>
        <a:p>
          <a:endParaRPr kumimoji="1" lang="ja-JP" altLang="en-US"/>
        </a:p>
      </dgm:t>
    </dgm:pt>
    <dgm:pt modelId="{D0F58AFA-510C-48FB-BD7D-518F13E1D3F3}" type="pres">
      <dgm:prSet presAssocID="{E5977F1C-D177-452B-BBE0-2DF27C918694}" presName="ThreeNodes_2" presStyleLbl="node1" presStyleIdx="1" presStyleCnt="3" custScaleX="111669" custScaleY="145356" custLinFactNeighborX="0" custLinFactNeighborY="-19463">
        <dgm:presLayoutVars>
          <dgm:bulletEnabled val="1"/>
        </dgm:presLayoutVars>
      </dgm:prSet>
      <dgm:spPr/>
      <dgm:t>
        <a:bodyPr/>
        <a:lstStyle/>
        <a:p>
          <a:endParaRPr kumimoji="1" lang="ja-JP" altLang="en-US"/>
        </a:p>
      </dgm:t>
    </dgm:pt>
    <dgm:pt modelId="{8C87B512-4B06-4097-8334-97308C38F392}" type="pres">
      <dgm:prSet presAssocID="{E5977F1C-D177-452B-BBE0-2DF27C918694}" presName="ThreeNodes_3" presStyleLbl="node1" presStyleIdx="2" presStyleCnt="3" custScaleY="150635">
        <dgm:presLayoutVars>
          <dgm:bulletEnabled val="1"/>
        </dgm:presLayoutVars>
      </dgm:prSet>
      <dgm:spPr/>
      <dgm:t>
        <a:bodyPr/>
        <a:lstStyle/>
        <a:p>
          <a:endParaRPr kumimoji="1" lang="ja-JP" altLang="en-US"/>
        </a:p>
      </dgm:t>
    </dgm:pt>
    <dgm:pt modelId="{96E32D1D-D931-458D-8B9D-8015155AC430}" type="pres">
      <dgm:prSet presAssocID="{E5977F1C-D177-452B-BBE0-2DF27C918694}" presName="ThreeConn_1-2" presStyleLbl="fgAccFollowNode1" presStyleIdx="0" presStyleCnt="2" custLinFactNeighborX="-6352" custLinFactNeighborY="-16928">
        <dgm:presLayoutVars>
          <dgm:bulletEnabled val="1"/>
        </dgm:presLayoutVars>
      </dgm:prSet>
      <dgm:spPr/>
      <dgm:t>
        <a:bodyPr/>
        <a:lstStyle/>
        <a:p>
          <a:endParaRPr kumimoji="1" lang="ja-JP" altLang="en-US"/>
        </a:p>
      </dgm:t>
    </dgm:pt>
    <dgm:pt modelId="{20CFFEC1-E3A3-4B7E-87DE-B7A348D6E556}" type="pres">
      <dgm:prSet presAssocID="{E5977F1C-D177-452B-BBE0-2DF27C918694}" presName="ThreeConn_2-3" presStyleLbl="fgAccFollowNode1" presStyleIdx="1" presStyleCnt="2">
        <dgm:presLayoutVars>
          <dgm:bulletEnabled val="1"/>
        </dgm:presLayoutVars>
      </dgm:prSet>
      <dgm:spPr/>
      <dgm:t>
        <a:bodyPr/>
        <a:lstStyle/>
        <a:p>
          <a:endParaRPr kumimoji="1" lang="ja-JP" altLang="en-US"/>
        </a:p>
      </dgm:t>
    </dgm:pt>
    <dgm:pt modelId="{B7AF017E-1B50-41DC-9E9D-974ADC5361DF}" type="pres">
      <dgm:prSet presAssocID="{E5977F1C-D177-452B-BBE0-2DF27C918694}" presName="ThreeNodes_1_text" presStyleLbl="node1" presStyleIdx="2" presStyleCnt="3">
        <dgm:presLayoutVars>
          <dgm:bulletEnabled val="1"/>
        </dgm:presLayoutVars>
      </dgm:prSet>
      <dgm:spPr/>
      <dgm:t>
        <a:bodyPr/>
        <a:lstStyle/>
        <a:p>
          <a:endParaRPr kumimoji="1" lang="ja-JP" altLang="en-US"/>
        </a:p>
      </dgm:t>
    </dgm:pt>
    <dgm:pt modelId="{3C3D786D-A03C-435D-946A-947594F3F057}" type="pres">
      <dgm:prSet presAssocID="{E5977F1C-D177-452B-BBE0-2DF27C918694}" presName="ThreeNodes_2_text" presStyleLbl="node1" presStyleIdx="2" presStyleCnt="3">
        <dgm:presLayoutVars>
          <dgm:bulletEnabled val="1"/>
        </dgm:presLayoutVars>
      </dgm:prSet>
      <dgm:spPr/>
      <dgm:t>
        <a:bodyPr/>
        <a:lstStyle/>
        <a:p>
          <a:endParaRPr kumimoji="1" lang="ja-JP" altLang="en-US"/>
        </a:p>
      </dgm:t>
    </dgm:pt>
    <dgm:pt modelId="{6D2D06B8-429E-4FFE-86CB-1A9411F236DA}" type="pres">
      <dgm:prSet presAssocID="{E5977F1C-D177-452B-BBE0-2DF27C918694}" presName="ThreeNodes_3_text" presStyleLbl="node1" presStyleIdx="2" presStyleCnt="3">
        <dgm:presLayoutVars>
          <dgm:bulletEnabled val="1"/>
        </dgm:presLayoutVars>
      </dgm:prSet>
      <dgm:spPr/>
      <dgm:t>
        <a:bodyPr/>
        <a:lstStyle/>
        <a:p>
          <a:endParaRPr kumimoji="1" lang="ja-JP" altLang="en-US"/>
        </a:p>
      </dgm:t>
    </dgm:pt>
  </dgm:ptLst>
  <dgm:cxnLst>
    <dgm:cxn modelId="{80EE57EE-F8AE-479A-92A8-8946B44ACA34}" srcId="{E5977F1C-D177-452B-BBE0-2DF27C918694}" destId="{FF3922E3-64B0-4381-85F4-42596750CD43}" srcOrd="2" destOrd="0" parTransId="{D44B115D-5EA0-4C8C-AD06-DCDE004711B8}" sibTransId="{E20096A8-9110-4F72-9FFA-C2BC2C7A9655}"/>
    <dgm:cxn modelId="{B7CE08C7-8A1E-4243-9C7A-EDB7CFA34C2E}" type="presOf" srcId="{02A7CC54-1D05-4466-97F0-4845D3B0DF5F}" destId="{3C3D786D-A03C-435D-946A-947594F3F057}" srcOrd="1" destOrd="0" presId="urn:microsoft.com/office/officeart/2005/8/layout/vProcess5"/>
    <dgm:cxn modelId="{E6C8B8A2-C2C4-344E-A3FA-8FF28AEBBC6F}" type="presOf" srcId="{E5977F1C-D177-452B-BBE0-2DF27C918694}" destId="{439794FA-C9F7-4499-BDE4-7F7BE833D659}" srcOrd="0" destOrd="0" presId="urn:microsoft.com/office/officeart/2005/8/layout/vProcess5"/>
    <dgm:cxn modelId="{57D879FE-726A-1441-AEE7-960803093CF3}" type="presOf" srcId="{FF3922E3-64B0-4381-85F4-42596750CD43}" destId="{6D2D06B8-429E-4FFE-86CB-1A9411F236DA}" srcOrd="1" destOrd="0" presId="urn:microsoft.com/office/officeart/2005/8/layout/vProcess5"/>
    <dgm:cxn modelId="{46FF2F7F-C34C-6C41-91DC-1E812534A419}" type="presOf" srcId="{0E5F4739-B030-4621-9CD7-AE583D7AD8FB}" destId="{96E32D1D-D931-458D-8B9D-8015155AC430}" srcOrd="0" destOrd="0" presId="urn:microsoft.com/office/officeart/2005/8/layout/vProcess5"/>
    <dgm:cxn modelId="{45AA0F8E-F2F0-D049-A90D-8BA7DAEAE824}" type="presOf" srcId="{02A7CC54-1D05-4466-97F0-4845D3B0DF5F}" destId="{D0F58AFA-510C-48FB-BD7D-518F13E1D3F3}" srcOrd="0" destOrd="0" presId="urn:microsoft.com/office/officeart/2005/8/layout/vProcess5"/>
    <dgm:cxn modelId="{85C6C4F2-77C7-6446-BF47-53FAD41F585F}" type="presOf" srcId="{FF3922E3-64B0-4381-85F4-42596750CD43}" destId="{8C87B512-4B06-4097-8334-97308C38F392}" srcOrd="0" destOrd="0" presId="urn:microsoft.com/office/officeart/2005/8/layout/vProcess5"/>
    <dgm:cxn modelId="{61E951D3-D3BF-4636-9E28-3F367E8D2125}" srcId="{E5977F1C-D177-452B-BBE0-2DF27C918694}" destId="{02A7CC54-1D05-4466-97F0-4845D3B0DF5F}" srcOrd="1" destOrd="0" parTransId="{EF70A69A-C434-4BF6-88A7-A4ED755D0254}" sibTransId="{97381B9A-20EB-4D8C-9BB5-70F30D3DA3A1}"/>
    <dgm:cxn modelId="{2D3F3D93-B180-4F91-BE0F-9B0F92F83D5A}" srcId="{E5977F1C-D177-452B-BBE0-2DF27C918694}" destId="{D1B2E2F5-7FA8-42E0-AD48-9F929C325BB5}" srcOrd="0" destOrd="0" parTransId="{5DB93A23-641E-41DE-889B-AB40734DE55C}" sibTransId="{0E5F4739-B030-4621-9CD7-AE583D7AD8FB}"/>
    <dgm:cxn modelId="{0CB9D60D-D7EA-2242-A6C5-D3AC1A2059AB}" type="presOf" srcId="{D1B2E2F5-7FA8-42E0-AD48-9F929C325BB5}" destId="{99CCCF8E-F5B1-4E5C-B9A3-976BA6948AFD}" srcOrd="0" destOrd="0" presId="urn:microsoft.com/office/officeart/2005/8/layout/vProcess5"/>
    <dgm:cxn modelId="{1B15988F-3DEB-D34A-AA28-A521B2EF566A}" type="presOf" srcId="{97381B9A-20EB-4D8C-9BB5-70F30D3DA3A1}" destId="{20CFFEC1-E3A3-4B7E-87DE-B7A348D6E556}" srcOrd="0" destOrd="0" presId="urn:microsoft.com/office/officeart/2005/8/layout/vProcess5"/>
    <dgm:cxn modelId="{4449E81E-080F-864C-BA3F-C2469E017789}" type="presOf" srcId="{D1B2E2F5-7FA8-42E0-AD48-9F929C325BB5}" destId="{B7AF017E-1B50-41DC-9E9D-974ADC5361DF}" srcOrd="1" destOrd="0" presId="urn:microsoft.com/office/officeart/2005/8/layout/vProcess5"/>
    <dgm:cxn modelId="{82BB59DE-AB87-4C4D-8CA1-10ABC60F676A}" type="presParOf" srcId="{439794FA-C9F7-4499-BDE4-7F7BE833D659}" destId="{F7DAF245-3CEA-4CE8-8766-A8304970A86A}" srcOrd="0" destOrd="0" presId="urn:microsoft.com/office/officeart/2005/8/layout/vProcess5"/>
    <dgm:cxn modelId="{33467336-0140-DB45-881C-EB58176B636E}" type="presParOf" srcId="{439794FA-C9F7-4499-BDE4-7F7BE833D659}" destId="{99CCCF8E-F5B1-4E5C-B9A3-976BA6948AFD}" srcOrd="1" destOrd="0" presId="urn:microsoft.com/office/officeart/2005/8/layout/vProcess5"/>
    <dgm:cxn modelId="{50BCC8F9-46A4-994C-A7D9-A298880CECF2}" type="presParOf" srcId="{439794FA-C9F7-4499-BDE4-7F7BE833D659}" destId="{D0F58AFA-510C-48FB-BD7D-518F13E1D3F3}" srcOrd="2" destOrd="0" presId="urn:microsoft.com/office/officeart/2005/8/layout/vProcess5"/>
    <dgm:cxn modelId="{A1F149D7-3FD0-BD49-9F8C-7CDF26928C20}" type="presParOf" srcId="{439794FA-C9F7-4499-BDE4-7F7BE833D659}" destId="{8C87B512-4B06-4097-8334-97308C38F392}" srcOrd="3" destOrd="0" presId="urn:microsoft.com/office/officeart/2005/8/layout/vProcess5"/>
    <dgm:cxn modelId="{0E65E95A-DAF3-5441-ABE5-0E9D9E58C13A}" type="presParOf" srcId="{439794FA-C9F7-4499-BDE4-7F7BE833D659}" destId="{96E32D1D-D931-458D-8B9D-8015155AC430}" srcOrd="4" destOrd="0" presId="urn:microsoft.com/office/officeart/2005/8/layout/vProcess5"/>
    <dgm:cxn modelId="{7C00E500-9305-FE49-B6B8-33876FEC5DB4}" type="presParOf" srcId="{439794FA-C9F7-4499-BDE4-7F7BE833D659}" destId="{20CFFEC1-E3A3-4B7E-87DE-B7A348D6E556}" srcOrd="5" destOrd="0" presId="urn:microsoft.com/office/officeart/2005/8/layout/vProcess5"/>
    <dgm:cxn modelId="{27CEFBDC-6863-2549-8363-27A64F0D829A}" type="presParOf" srcId="{439794FA-C9F7-4499-BDE4-7F7BE833D659}" destId="{B7AF017E-1B50-41DC-9E9D-974ADC5361DF}" srcOrd="6" destOrd="0" presId="urn:microsoft.com/office/officeart/2005/8/layout/vProcess5"/>
    <dgm:cxn modelId="{3E10433F-ED29-1F4A-9D38-26241EF05D22}" type="presParOf" srcId="{439794FA-C9F7-4499-BDE4-7F7BE833D659}" destId="{3C3D786D-A03C-435D-946A-947594F3F057}" srcOrd="7" destOrd="0" presId="urn:microsoft.com/office/officeart/2005/8/layout/vProcess5"/>
    <dgm:cxn modelId="{A1793270-3D4F-9B42-9ECA-27DBCB078E42}" type="presParOf" srcId="{439794FA-C9F7-4499-BDE4-7F7BE833D659}" destId="{6D2D06B8-429E-4FFE-86CB-1A9411F236DA}" srcOrd="8"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15E269-4B4C-41B8-89A2-30AFAAD921F5}" type="doc">
      <dgm:prSet loTypeId="urn:microsoft.com/office/officeart/2005/8/layout/vProcess5" loCatId="process" qsTypeId="urn:microsoft.com/office/officeart/2005/8/quickstyle/simple1" qsCatId="simple" csTypeId="urn:microsoft.com/office/officeart/2005/8/colors/accent3_1" csCatId="accent3" phldr="1"/>
      <dgm:spPr/>
      <dgm:t>
        <a:bodyPr/>
        <a:lstStyle/>
        <a:p>
          <a:endParaRPr kumimoji="1" lang="ja-JP" altLang="en-US"/>
        </a:p>
      </dgm:t>
    </dgm:pt>
    <dgm:pt modelId="{9551C8A3-E518-4671-ABF1-74E59D2761CA}">
      <dgm:prSet phldrT="[テキスト]" custT="1"/>
      <dgm:spPr/>
      <dgm:t>
        <a:bodyPr/>
        <a:lstStyle/>
        <a:p>
          <a:r>
            <a:rPr kumimoji="1" lang="ja-JP" altLang="en-US" sz="2400" dirty="0" smtClean="0">
              <a:solidFill>
                <a:schemeClr val="accent4">
                  <a:lumMod val="50000"/>
                </a:schemeClr>
              </a:solidFill>
            </a:rPr>
            <a:t>自己査定に記入後</a:t>
          </a:r>
          <a:r>
            <a:rPr kumimoji="1" lang="en-US" altLang="ja-JP" sz="2400" dirty="0" smtClean="0">
              <a:solidFill>
                <a:schemeClr val="accent4">
                  <a:lumMod val="50000"/>
                </a:schemeClr>
              </a:solidFill>
            </a:rPr>
            <a:t>,</a:t>
          </a:r>
          <a:r>
            <a:rPr kumimoji="1" lang="ja-JP" altLang="en-US" sz="2400" dirty="0" smtClean="0">
              <a:solidFill>
                <a:schemeClr val="accent4">
                  <a:lumMod val="50000"/>
                </a:schemeClr>
              </a:solidFill>
            </a:rPr>
            <a:t>委員会とコーディネーターは病院の他のスタッフに必要な変化を生じさせる支援</a:t>
          </a:r>
          <a:endParaRPr kumimoji="1" lang="ja-JP" altLang="en-US" sz="2400" dirty="0">
            <a:solidFill>
              <a:schemeClr val="accent4">
                <a:lumMod val="50000"/>
              </a:schemeClr>
            </a:solidFill>
          </a:endParaRPr>
        </a:p>
      </dgm:t>
    </dgm:pt>
    <dgm:pt modelId="{EB39B129-FD8B-4E87-933E-195D264C71FC}" type="parTrans" cxnId="{287895AB-23ED-4F55-BD81-A3D5C5BCBFDF}">
      <dgm:prSet/>
      <dgm:spPr/>
      <dgm:t>
        <a:bodyPr/>
        <a:lstStyle/>
        <a:p>
          <a:endParaRPr kumimoji="1" lang="ja-JP" altLang="en-US"/>
        </a:p>
      </dgm:t>
    </dgm:pt>
    <dgm:pt modelId="{0FE449A9-B25A-4892-9139-393B6DE06369}" type="sibTrans" cxnId="{287895AB-23ED-4F55-BD81-A3D5C5BCBFDF}">
      <dgm:prSet/>
      <dgm:spPr/>
      <dgm:t>
        <a:bodyPr/>
        <a:lstStyle/>
        <a:p>
          <a:endParaRPr kumimoji="1" lang="ja-JP" altLang="en-US"/>
        </a:p>
      </dgm:t>
    </dgm:pt>
    <dgm:pt modelId="{3CA71CDA-569E-4D4C-A74A-DC8581862FA7}">
      <dgm:prSet phldrT="[テキスト]" custT="1"/>
      <dgm:spPr/>
      <dgm:t>
        <a:bodyPr/>
        <a:lstStyle/>
        <a:p>
          <a:r>
            <a:rPr lang="ja-JP" altLang="en-US" sz="2400" dirty="0" smtClean="0">
              <a:solidFill>
                <a:schemeClr val="accent4">
                  <a:lumMod val="50000"/>
                </a:schemeClr>
              </a:solidFill>
            </a:rPr>
            <a:t>外部アセスメント委員が予備訪問をすることも</a:t>
          </a:r>
          <a:r>
            <a:rPr lang="en-US" altLang="ja-JP" sz="2400" dirty="0" smtClean="0">
              <a:solidFill>
                <a:schemeClr val="accent4">
                  <a:lumMod val="50000"/>
                </a:schemeClr>
              </a:solidFill>
            </a:rPr>
            <a:t>: </a:t>
          </a:r>
          <a:r>
            <a:rPr lang="ja-JP" altLang="en-US" sz="2400" dirty="0" smtClean="0">
              <a:solidFill>
                <a:schemeClr val="accent4">
                  <a:lumMod val="50000"/>
                </a:schemeClr>
              </a:solidFill>
            </a:rPr>
            <a:t>アセスメントの準備ができているかの確認（教育的</a:t>
          </a:r>
          <a:r>
            <a:rPr lang="ja-JP" altLang="en-US" sz="2000" dirty="0" smtClean="0">
              <a:solidFill>
                <a:schemeClr val="accent4">
                  <a:lumMod val="50000"/>
                </a:schemeClr>
              </a:solidFill>
            </a:rPr>
            <a:t>）</a:t>
          </a:r>
          <a:endParaRPr kumimoji="1" lang="ja-JP" altLang="en-US" sz="2000" dirty="0">
            <a:solidFill>
              <a:schemeClr val="accent4">
                <a:lumMod val="50000"/>
              </a:schemeClr>
            </a:solidFill>
          </a:endParaRPr>
        </a:p>
      </dgm:t>
    </dgm:pt>
    <dgm:pt modelId="{82F173A7-1A16-4669-B7B2-A3D7813A8A7F}" type="parTrans" cxnId="{4B3DE859-C4E0-4570-8D40-DCE3C86732F4}">
      <dgm:prSet/>
      <dgm:spPr/>
      <dgm:t>
        <a:bodyPr/>
        <a:lstStyle/>
        <a:p>
          <a:endParaRPr kumimoji="1" lang="ja-JP" altLang="en-US"/>
        </a:p>
      </dgm:t>
    </dgm:pt>
    <dgm:pt modelId="{6B6C4501-D759-4002-830B-E8294AC92ABA}" type="sibTrans" cxnId="{4B3DE859-C4E0-4570-8D40-DCE3C86732F4}">
      <dgm:prSet/>
      <dgm:spPr/>
      <dgm:t>
        <a:bodyPr/>
        <a:lstStyle/>
        <a:p>
          <a:endParaRPr kumimoji="1" lang="ja-JP" altLang="en-US"/>
        </a:p>
      </dgm:t>
    </dgm:pt>
    <dgm:pt modelId="{4DCB630F-BC23-49B6-A867-A86F0388C15B}">
      <dgm:prSet phldrT="[テキスト]" custT="1"/>
      <dgm:spPr/>
      <dgm:t>
        <a:bodyPr/>
        <a:lstStyle/>
        <a:p>
          <a:r>
            <a:rPr lang="ja-JP" altLang="en-US" sz="2400" dirty="0" smtClean="0">
              <a:solidFill>
                <a:schemeClr val="accent4">
                  <a:lumMod val="50000"/>
                </a:schemeClr>
              </a:solidFill>
            </a:rPr>
            <a:t>充分な変化があったと考えられたら「赤ちゃんにやさしい病院」の国の認定機関</a:t>
          </a:r>
          <a:r>
            <a:rPr lang="en-US" altLang="ja-JP" sz="2400" dirty="0" smtClean="0">
              <a:solidFill>
                <a:schemeClr val="accent4">
                  <a:lumMod val="50000"/>
                </a:schemeClr>
              </a:solidFill>
            </a:rPr>
            <a:t>:</a:t>
          </a:r>
          <a:r>
            <a:rPr lang="ja-JP" altLang="en-US" sz="2400" dirty="0" smtClean="0">
              <a:solidFill>
                <a:schemeClr val="accent4">
                  <a:lumMod val="50000"/>
                </a:schemeClr>
              </a:solidFill>
            </a:rPr>
            <a:t>「世界共通評価基準」を用いて外部アセスメント</a:t>
          </a:r>
          <a:endParaRPr kumimoji="1" lang="ja-JP" altLang="en-US" sz="2400" dirty="0">
            <a:solidFill>
              <a:schemeClr val="accent4">
                <a:lumMod val="50000"/>
              </a:schemeClr>
            </a:solidFill>
          </a:endParaRPr>
        </a:p>
      </dgm:t>
    </dgm:pt>
    <dgm:pt modelId="{DF54F19F-B28C-4B23-BB86-0459DC21CC2B}" type="parTrans" cxnId="{9D1C4F78-C715-4D76-A3A5-0A706BBD6913}">
      <dgm:prSet/>
      <dgm:spPr/>
      <dgm:t>
        <a:bodyPr/>
        <a:lstStyle/>
        <a:p>
          <a:endParaRPr kumimoji="1" lang="ja-JP" altLang="en-US"/>
        </a:p>
      </dgm:t>
    </dgm:pt>
    <dgm:pt modelId="{14D90D21-B72D-475C-8D43-3E0D7B259EDC}" type="sibTrans" cxnId="{9D1C4F78-C715-4D76-A3A5-0A706BBD6913}">
      <dgm:prSet/>
      <dgm:spPr/>
      <dgm:t>
        <a:bodyPr/>
        <a:lstStyle/>
        <a:p>
          <a:endParaRPr kumimoji="1" lang="ja-JP" altLang="en-US"/>
        </a:p>
      </dgm:t>
    </dgm:pt>
    <dgm:pt modelId="{327E7778-AEAD-4701-877E-0EA2C145F646}" type="pres">
      <dgm:prSet presAssocID="{6615E269-4B4C-41B8-89A2-30AFAAD921F5}" presName="outerComposite" presStyleCnt="0">
        <dgm:presLayoutVars>
          <dgm:chMax val="5"/>
          <dgm:dir/>
          <dgm:resizeHandles val="exact"/>
        </dgm:presLayoutVars>
      </dgm:prSet>
      <dgm:spPr/>
      <dgm:t>
        <a:bodyPr/>
        <a:lstStyle/>
        <a:p>
          <a:endParaRPr kumimoji="1" lang="ja-JP" altLang="en-US"/>
        </a:p>
      </dgm:t>
    </dgm:pt>
    <dgm:pt modelId="{CFEE3EE9-25C5-4078-83F9-162106B5F093}" type="pres">
      <dgm:prSet presAssocID="{6615E269-4B4C-41B8-89A2-30AFAAD921F5}" presName="dummyMaxCanvas" presStyleCnt="0">
        <dgm:presLayoutVars/>
      </dgm:prSet>
      <dgm:spPr/>
      <dgm:t>
        <a:bodyPr/>
        <a:lstStyle/>
        <a:p>
          <a:endParaRPr kumimoji="1" lang="ja-JP" altLang="en-US"/>
        </a:p>
      </dgm:t>
    </dgm:pt>
    <dgm:pt modelId="{0C5739AC-CB38-4B4D-81D7-81916516812B}" type="pres">
      <dgm:prSet presAssocID="{6615E269-4B4C-41B8-89A2-30AFAAD921F5}" presName="ThreeNodes_1" presStyleLbl="node1" presStyleIdx="0" presStyleCnt="3" custLinFactNeighborX="185" custLinFactNeighborY="5267">
        <dgm:presLayoutVars>
          <dgm:bulletEnabled val="1"/>
        </dgm:presLayoutVars>
      </dgm:prSet>
      <dgm:spPr/>
      <dgm:t>
        <a:bodyPr/>
        <a:lstStyle/>
        <a:p>
          <a:endParaRPr kumimoji="1" lang="ja-JP" altLang="en-US"/>
        </a:p>
      </dgm:t>
    </dgm:pt>
    <dgm:pt modelId="{F7355814-3AAF-4BE6-8138-114D701544BD}" type="pres">
      <dgm:prSet presAssocID="{6615E269-4B4C-41B8-89A2-30AFAAD921F5}" presName="ThreeNodes_2" presStyleLbl="node1" presStyleIdx="1" presStyleCnt="3" custScaleY="121272">
        <dgm:presLayoutVars>
          <dgm:bulletEnabled val="1"/>
        </dgm:presLayoutVars>
      </dgm:prSet>
      <dgm:spPr/>
      <dgm:t>
        <a:bodyPr/>
        <a:lstStyle/>
        <a:p>
          <a:endParaRPr kumimoji="1" lang="ja-JP" altLang="en-US"/>
        </a:p>
      </dgm:t>
    </dgm:pt>
    <dgm:pt modelId="{A3162E5E-A58D-4FF5-9D89-3956AEF30A7E}" type="pres">
      <dgm:prSet presAssocID="{6615E269-4B4C-41B8-89A2-30AFAAD921F5}" presName="ThreeNodes_3" presStyleLbl="node1" presStyleIdx="2" presStyleCnt="3" custScaleX="109982" custScaleY="121304">
        <dgm:presLayoutVars>
          <dgm:bulletEnabled val="1"/>
        </dgm:presLayoutVars>
      </dgm:prSet>
      <dgm:spPr/>
      <dgm:t>
        <a:bodyPr/>
        <a:lstStyle/>
        <a:p>
          <a:endParaRPr kumimoji="1" lang="ja-JP" altLang="en-US"/>
        </a:p>
      </dgm:t>
    </dgm:pt>
    <dgm:pt modelId="{47F221BE-A753-490E-A1D8-908F911A7D01}" type="pres">
      <dgm:prSet presAssocID="{6615E269-4B4C-41B8-89A2-30AFAAD921F5}" presName="ThreeConn_1-2" presStyleLbl="fgAccFollowNode1" presStyleIdx="0" presStyleCnt="2">
        <dgm:presLayoutVars>
          <dgm:bulletEnabled val="1"/>
        </dgm:presLayoutVars>
      </dgm:prSet>
      <dgm:spPr/>
      <dgm:t>
        <a:bodyPr/>
        <a:lstStyle/>
        <a:p>
          <a:endParaRPr kumimoji="1" lang="ja-JP" altLang="en-US"/>
        </a:p>
      </dgm:t>
    </dgm:pt>
    <dgm:pt modelId="{DFC50F98-5C00-4B18-B565-871A5B5A3C32}" type="pres">
      <dgm:prSet presAssocID="{6615E269-4B4C-41B8-89A2-30AFAAD921F5}" presName="ThreeConn_2-3" presStyleLbl="fgAccFollowNode1" presStyleIdx="1" presStyleCnt="2">
        <dgm:presLayoutVars>
          <dgm:bulletEnabled val="1"/>
        </dgm:presLayoutVars>
      </dgm:prSet>
      <dgm:spPr/>
      <dgm:t>
        <a:bodyPr/>
        <a:lstStyle/>
        <a:p>
          <a:endParaRPr kumimoji="1" lang="ja-JP" altLang="en-US"/>
        </a:p>
      </dgm:t>
    </dgm:pt>
    <dgm:pt modelId="{B472B35E-6C9A-4AA0-A684-027C2580272C}" type="pres">
      <dgm:prSet presAssocID="{6615E269-4B4C-41B8-89A2-30AFAAD921F5}" presName="ThreeNodes_1_text" presStyleLbl="node1" presStyleIdx="2" presStyleCnt="3">
        <dgm:presLayoutVars>
          <dgm:bulletEnabled val="1"/>
        </dgm:presLayoutVars>
      </dgm:prSet>
      <dgm:spPr/>
      <dgm:t>
        <a:bodyPr/>
        <a:lstStyle/>
        <a:p>
          <a:endParaRPr kumimoji="1" lang="ja-JP" altLang="en-US"/>
        </a:p>
      </dgm:t>
    </dgm:pt>
    <dgm:pt modelId="{8C38AEB9-2F10-435C-92EF-7AC80B7AAC02}" type="pres">
      <dgm:prSet presAssocID="{6615E269-4B4C-41B8-89A2-30AFAAD921F5}" presName="ThreeNodes_2_text" presStyleLbl="node1" presStyleIdx="2" presStyleCnt="3">
        <dgm:presLayoutVars>
          <dgm:bulletEnabled val="1"/>
        </dgm:presLayoutVars>
      </dgm:prSet>
      <dgm:spPr/>
      <dgm:t>
        <a:bodyPr/>
        <a:lstStyle/>
        <a:p>
          <a:endParaRPr kumimoji="1" lang="ja-JP" altLang="en-US"/>
        </a:p>
      </dgm:t>
    </dgm:pt>
    <dgm:pt modelId="{706DCC6D-D130-4065-8034-D87D0E3A4610}" type="pres">
      <dgm:prSet presAssocID="{6615E269-4B4C-41B8-89A2-30AFAAD921F5}" presName="ThreeNodes_3_text" presStyleLbl="node1" presStyleIdx="2" presStyleCnt="3">
        <dgm:presLayoutVars>
          <dgm:bulletEnabled val="1"/>
        </dgm:presLayoutVars>
      </dgm:prSet>
      <dgm:spPr/>
      <dgm:t>
        <a:bodyPr/>
        <a:lstStyle/>
        <a:p>
          <a:endParaRPr kumimoji="1" lang="ja-JP" altLang="en-US"/>
        </a:p>
      </dgm:t>
    </dgm:pt>
  </dgm:ptLst>
  <dgm:cxnLst>
    <dgm:cxn modelId="{0A170FD7-7F74-9740-90D6-45D8305C4447}" type="presOf" srcId="{9551C8A3-E518-4671-ABF1-74E59D2761CA}" destId="{0C5739AC-CB38-4B4D-81D7-81916516812B}" srcOrd="0" destOrd="0" presId="urn:microsoft.com/office/officeart/2005/8/layout/vProcess5"/>
    <dgm:cxn modelId="{4B3DE859-C4E0-4570-8D40-DCE3C86732F4}" srcId="{6615E269-4B4C-41B8-89A2-30AFAAD921F5}" destId="{3CA71CDA-569E-4D4C-A74A-DC8581862FA7}" srcOrd="1" destOrd="0" parTransId="{82F173A7-1A16-4669-B7B2-A3D7813A8A7F}" sibTransId="{6B6C4501-D759-4002-830B-E8294AC92ABA}"/>
    <dgm:cxn modelId="{DA3A9DB8-6B4A-104F-B3C4-936851CB5F34}" type="presOf" srcId="{6615E269-4B4C-41B8-89A2-30AFAAD921F5}" destId="{327E7778-AEAD-4701-877E-0EA2C145F646}" srcOrd="0" destOrd="0" presId="urn:microsoft.com/office/officeart/2005/8/layout/vProcess5"/>
    <dgm:cxn modelId="{BD3656CC-F9AE-E84F-9988-CB031DAAD98E}" type="presOf" srcId="{3CA71CDA-569E-4D4C-A74A-DC8581862FA7}" destId="{8C38AEB9-2F10-435C-92EF-7AC80B7AAC02}" srcOrd="1" destOrd="0" presId="urn:microsoft.com/office/officeart/2005/8/layout/vProcess5"/>
    <dgm:cxn modelId="{9DEB1856-0050-4F4E-8474-8E69A05EE396}" type="presOf" srcId="{3CA71CDA-569E-4D4C-A74A-DC8581862FA7}" destId="{F7355814-3AAF-4BE6-8138-114D701544BD}" srcOrd="0" destOrd="0" presId="urn:microsoft.com/office/officeart/2005/8/layout/vProcess5"/>
    <dgm:cxn modelId="{0065A226-3CFD-3343-A216-E4BD3AC3AC05}" type="presOf" srcId="{9551C8A3-E518-4671-ABF1-74E59D2761CA}" destId="{B472B35E-6C9A-4AA0-A684-027C2580272C}" srcOrd="1" destOrd="0" presId="urn:microsoft.com/office/officeart/2005/8/layout/vProcess5"/>
    <dgm:cxn modelId="{1F0BE2F0-C0C5-1240-8856-E26C086C1952}" type="presOf" srcId="{4DCB630F-BC23-49B6-A867-A86F0388C15B}" destId="{706DCC6D-D130-4065-8034-D87D0E3A4610}" srcOrd="1" destOrd="0" presId="urn:microsoft.com/office/officeart/2005/8/layout/vProcess5"/>
    <dgm:cxn modelId="{8A86637D-3AEF-0446-BDAC-E7AD52F5ABBA}" type="presOf" srcId="{0FE449A9-B25A-4892-9139-393B6DE06369}" destId="{47F221BE-A753-490E-A1D8-908F911A7D01}" srcOrd="0" destOrd="0" presId="urn:microsoft.com/office/officeart/2005/8/layout/vProcess5"/>
    <dgm:cxn modelId="{9D1C4F78-C715-4D76-A3A5-0A706BBD6913}" srcId="{6615E269-4B4C-41B8-89A2-30AFAAD921F5}" destId="{4DCB630F-BC23-49B6-A867-A86F0388C15B}" srcOrd="2" destOrd="0" parTransId="{DF54F19F-B28C-4B23-BB86-0459DC21CC2B}" sibTransId="{14D90D21-B72D-475C-8D43-3E0D7B259EDC}"/>
    <dgm:cxn modelId="{287895AB-23ED-4F55-BD81-A3D5C5BCBFDF}" srcId="{6615E269-4B4C-41B8-89A2-30AFAAD921F5}" destId="{9551C8A3-E518-4671-ABF1-74E59D2761CA}" srcOrd="0" destOrd="0" parTransId="{EB39B129-FD8B-4E87-933E-195D264C71FC}" sibTransId="{0FE449A9-B25A-4892-9139-393B6DE06369}"/>
    <dgm:cxn modelId="{06C3BEB2-48F6-6D46-91CF-CE28F5F8225E}" type="presOf" srcId="{4DCB630F-BC23-49B6-A867-A86F0388C15B}" destId="{A3162E5E-A58D-4FF5-9D89-3956AEF30A7E}" srcOrd="0" destOrd="0" presId="urn:microsoft.com/office/officeart/2005/8/layout/vProcess5"/>
    <dgm:cxn modelId="{EACA27FE-D02D-144E-8CEB-8091ECFA29CB}" type="presOf" srcId="{6B6C4501-D759-4002-830B-E8294AC92ABA}" destId="{DFC50F98-5C00-4B18-B565-871A5B5A3C32}" srcOrd="0" destOrd="0" presId="urn:microsoft.com/office/officeart/2005/8/layout/vProcess5"/>
    <dgm:cxn modelId="{DA74850B-A68A-D642-89D3-C6178EB958D5}" type="presParOf" srcId="{327E7778-AEAD-4701-877E-0EA2C145F646}" destId="{CFEE3EE9-25C5-4078-83F9-162106B5F093}" srcOrd="0" destOrd="0" presId="urn:microsoft.com/office/officeart/2005/8/layout/vProcess5"/>
    <dgm:cxn modelId="{1C85CF62-FEDB-7248-B65C-493A13F3AAC3}" type="presParOf" srcId="{327E7778-AEAD-4701-877E-0EA2C145F646}" destId="{0C5739AC-CB38-4B4D-81D7-81916516812B}" srcOrd="1" destOrd="0" presId="urn:microsoft.com/office/officeart/2005/8/layout/vProcess5"/>
    <dgm:cxn modelId="{415AAC8A-6A83-6B42-9742-6154FE4F6168}" type="presParOf" srcId="{327E7778-AEAD-4701-877E-0EA2C145F646}" destId="{F7355814-3AAF-4BE6-8138-114D701544BD}" srcOrd="2" destOrd="0" presId="urn:microsoft.com/office/officeart/2005/8/layout/vProcess5"/>
    <dgm:cxn modelId="{70ACE57F-1502-E641-ABEB-21FEBAD88C25}" type="presParOf" srcId="{327E7778-AEAD-4701-877E-0EA2C145F646}" destId="{A3162E5E-A58D-4FF5-9D89-3956AEF30A7E}" srcOrd="3" destOrd="0" presId="urn:microsoft.com/office/officeart/2005/8/layout/vProcess5"/>
    <dgm:cxn modelId="{80DDA0D6-A7D6-914D-8B76-D2C98B6E4AC3}" type="presParOf" srcId="{327E7778-AEAD-4701-877E-0EA2C145F646}" destId="{47F221BE-A753-490E-A1D8-908F911A7D01}" srcOrd="4" destOrd="0" presId="urn:microsoft.com/office/officeart/2005/8/layout/vProcess5"/>
    <dgm:cxn modelId="{E2BB6A64-729D-8147-A2BD-E1700AB5FB2B}" type="presParOf" srcId="{327E7778-AEAD-4701-877E-0EA2C145F646}" destId="{DFC50F98-5C00-4B18-B565-871A5B5A3C32}" srcOrd="5" destOrd="0" presId="urn:microsoft.com/office/officeart/2005/8/layout/vProcess5"/>
    <dgm:cxn modelId="{FF0D5694-01B8-6947-B9E9-5BA3C23E1844}" type="presParOf" srcId="{327E7778-AEAD-4701-877E-0EA2C145F646}" destId="{B472B35E-6C9A-4AA0-A684-027C2580272C}" srcOrd="6" destOrd="0" presId="urn:microsoft.com/office/officeart/2005/8/layout/vProcess5"/>
    <dgm:cxn modelId="{EC354F7E-0FEF-2D4E-92B7-A0DBC43C6E03}" type="presParOf" srcId="{327E7778-AEAD-4701-877E-0EA2C145F646}" destId="{8C38AEB9-2F10-435C-92EF-7AC80B7AAC02}" srcOrd="7" destOrd="0" presId="urn:microsoft.com/office/officeart/2005/8/layout/vProcess5"/>
    <dgm:cxn modelId="{DE8F83AE-AC16-4547-96F8-EE51BD9F8869}" type="presParOf" srcId="{327E7778-AEAD-4701-877E-0EA2C145F646}" destId="{706DCC6D-D130-4065-8034-D87D0E3A4610}" srcOrd="8"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27B143C-4C3F-46EC-AD32-A4B0075685B2}" type="doc">
      <dgm:prSet loTypeId="urn:microsoft.com/office/officeart/2005/8/layout/vProcess5" loCatId="process" qsTypeId="urn:microsoft.com/office/officeart/2005/8/quickstyle/simple1" qsCatId="simple" csTypeId="urn:microsoft.com/office/officeart/2005/8/colors/accent3_1" csCatId="accent3" phldr="1"/>
      <dgm:spPr/>
      <dgm:t>
        <a:bodyPr/>
        <a:lstStyle/>
        <a:p>
          <a:endParaRPr kumimoji="1" lang="ja-JP" altLang="en-US"/>
        </a:p>
      </dgm:t>
    </dgm:pt>
    <dgm:pt modelId="{AB9496D2-392B-4E4C-899D-2037A29260A7}">
      <dgm:prSet phldrT="[テキスト]" custT="1"/>
      <dgm:spPr/>
      <dgm:t>
        <a:bodyPr/>
        <a:lstStyle/>
        <a:p>
          <a:r>
            <a:rPr kumimoji="1" lang="ja-JP" altLang="en-US" sz="3200" dirty="0" smtClean="0">
              <a:solidFill>
                <a:schemeClr val="accent4">
                  <a:lumMod val="50000"/>
                </a:schemeClr>
              </a:solidFill>
            </a:rPr>
            <a:t>外部アセスメントチームが報告書を提出</a:t>
          </a:r>
          <a:endParaRPr kumimoji="1" lang="ja-JP" altLang="en-US" sz="3200" dirty="0">
            <a:solidFill>
              <a:schemeClr val="accent4">
                <a:lumMod val="50000"/>
              </a:schemeClr>
            </a:solidFill>
          </a:endParaRPr>
        </a:p>
      </dgm:t>
    </dgm:pt>
    <dgm:pt modelId="{0352B260-D46C-4306-9963-E472754A21A2}" type="parTrans" cxnId="{71F5A9AB-B79E-40DA-92B1-853085B09C6F}">
      <dgm:prSet/>
      <dgm:spPr/>
      <dgm:t>
        <a:bodyPr/>
        <a:lstStyle/>
        <a:p>
          <a:endParaRPr kumimoji="1" lang="ja-JP" altLang="en-US"/>
        </a:p>
      </dgm:t>
    </dgm:pt>
    <dgm:pt modelId="{ED6EC994-BF1B-4DD8-ACF6-1206C322213F}" type="sibTrans" cxnId="{71F5A9AB-B79E-40DA-92B1-853085B09C6F}">
      <dgm:prSet/>
      <dgm:spPr/>
      <dgm:t>
        <a:bodyPr/>
        <a:lstStyle/>
        <a:p>
          <a:endParaRPr kumimoji="1" lang="ja-JP" altLang="en-US"/>
        </a:p>
      </dgm:t>
    </dgm:pt>
    <dgm:pt modelId="{F1AEA11B-FFAA-4AAB-8E31-19C8C46DB6ED}">
      <dgm:prSet phldrT="[テキスト]" custT="1"/>
      <dgm:spPr/>
      <dgm:t>
        <a:bodyPr/>
        <a:lstStyle/>
        <a:p>
          <a:r>
            <a:rPr kumimoji="1" lang="ja-JP" altLang="en-US" sz="2800" dirty="0" smtClean="0">
              <a:solidFill>
                <a:schemeClr val="accent4">
                  <a:lumMod val="50000"/>
                </a:schemeClr>
              </a:solidFill>
            </a:rPr>
            <a:t>国の担当機関：</a:t>
          </a:r>
          <a:r>
            <a:rPr kumimoji="1" lang="en-US" altLang="ja-JP" sz="2800" dirty="0" smtClean="0">
              <a:solidFill>
                <a:schemeClr val="accent4">
                  <a:lumMod val="50000"/>
                </a:schemeClr>
              </a:solidFill>
            </a:rPr>
            <a:t>WHO/UNICEF</a:t>
          </a:r>
          <a:r>
            <a:rPr kumimoji="1" lang="ja-JP" altLang="en-US" sz="2800" dirty="0" smtClean="0">
              <a:solidFill>
                <a:schemeClr val="accent4">
                  <a:lumMod val="50000"/>
                </a:schemeClr>
              </a:solidFill>
            </a:rPr>
            <a:t>に必要に応じて相談し認定可能かを決定</a:t>
          </a:r>
          <a:endParaRPr kumimoji="1" lang="ja-JP" altLang="en-US" sz="2800" dirty="0">
            <a:solidFill>
              <a:schemeClr val="accent4">
                <a:lumMod val="50000"/>
              </a:schemeClr>
            </a:solidFill>
          </a:endParaRPr>
        </a:p>
      </dgm:t>
    </dgm:pt>
    <dgm:pt modelId="{20336397-93A4-4AD8-B5F8-652C33D68689}" type="parTrans" cxnId="{30AA03DE-223D-435A-B2C1-2E8E599EB456}">
      <dgm:prSet/>
      <dgm:spPr/>
      <dgm:t>
        <a:bodyPr/>
        <a:lstStyle/>
        <a:p>
          <a:endParaRPr kumimoji="1" lang="ja-JP" altLang="en-US"/>
        </a:p>
      </dgm:t>
    </dgm:pt>
    <dgm:pt modelId="{DE0CE196-C144-4B16-AB24-E6950CB8D7F0}" type="sibTrans" cxnId="{30AA03DE-223D-435A-B2C1-2E8E599EB456}">
      <dgm:prSet/>
      <dgm:spPr/>
      <dgm:t>
        <a:bodyPr/>
        <a:lstStyle/>
        <a:p>
          <a:endParaRPr kumimoji="1" lang="ja-JP" altLang="en-US"/>
        </a:p>
      </dgm:t>
    </dgm:pt>
    <dgm:pt modelId="{FFDBF977-3F3C-40BB-8D6E-2689232863C4}">
      <dgm:prSet phldrT="[テキスト]" custT="1"/>
      <dgm:spPr/>
      <dgm:t>
        <a:bodyPr/>
        <a:lstStyle/>
        <a:p>
          <a:r>
            <a:rPr kumimoji="1" lang="ja-JP" altLang="en-US" sz="2800" dirty="0" smtClean="0">
              <a:solidFill>
                <a:schemeClr val="accent4">
                  <a:lumMod val="50000"/>
                </a:schemeClr>
              </a:solidFill>
            </a:rPr>
            <a:t>評価基準を満たしていなければ</a:t>
          </a:r>
          <a:r>
            <a:rPr kumimoji="1" lang="en-US" altLang="ja-JP" sz="2800" dirty="0" smtClean="0">
              <a:solidFill>
                <a:schemeClr val="accent4">
                  <a:lumMod val="50000"/>
                </a:schemeClr>
              </a:solidFill>
            </a:rPr>
            <a:t>,</a:t>
          </a:r>
          <a:r>
            <a:rPr kumimoji="1" lang="ja-JP" altLang="en-US" sz="2800" dirty="0" smtClean="0">
              <a:solidFill>
                <a:schemeClr val="accent4">
                  <a:lumMod val="50000"/>
                </a:schemeClr>
              </a:solidFill>
            </a:rPr>
            <a:t>どのような改善が必要かについての指針を渡す</a:t>
          </a:r>
          <a:endParaRPr kumimoji="1" lang="en-US" altLang="ja-JP" sz="2800" dirty="0" smtClean="0">
            <a:solidFill>
              <a:schemeClr val="accent4">
                <a:lumMod val="50000"/>
              </a:schemeClr>
            </a:solidFill>
          </a:endParaRPr>
        </a:p>
      </dgm:t>
    </dgm:pt>
    <dgm:pt modelId="{06B47FAA-C001-46B7-9FE0-5F8469C43362}" type="parTrans" cxnId="{6E86D3C9-B1D3-4E01-9D4D-7CAD47BF5641}">
      <dgm:prSet/>
      <dgm:spPr/>
      <dgm:t>
        <a:bodyPr/>
        <a:lstStyle/>
        <a:p>
          <a:endParaRPr kumimoji="1" lang="ja-JP" altLang="en-US"/>
        </a:p>
      </dgm:t>
    </dgm:pt>
    <dgm:pt modelId="{87297649-EB1A-4084-B8E1-D6654BDC937E}" type="sibTrans" cxnId="{6E86D3C9-B1D3-4E01-9D4D-7CAD47BF5641}">
      <dgm:prSet/>
      <dgm:spPr/>
      <dgm:t>
        <a:bodyPr/>
        <a:lstStyle/>
        <a:p>
          <a:endParaRPr kumimoji="1" lang="ja-JP" altLang="en-US"/>
        </a:p>
      </dgm:t>
    </dgm:pt>
    <dgm:pt modelId="{299543B5-6B5C-460E-8B73-575195313059}" type="pres">
      <dgm:prSet presAssocID="{527B143C-4C3F-46EC-AD32-A4B0075685B2}" presName="outerComposite" presStyleCnt="0">
        <dgm:presLayoutVars>
          <dgm:chMax val="5"/>
          <dgm:dir/>
          <dgm:resizeHandles val="exact"/>
        </dgm:presLayoutVars>
      </dgm:prSet>
      <dgm:spPr/>
      <dgm:t>
        <a:bodyPr/>
        <a:lstStyle/>
        <a:p>
          <a:endParaRPr kumimoji="1" lang="ja-JP" altLang="en-US"/>
        </a:p>
      </dgm:t>
    </dgm:pt>
    <dgm:pt modelId="{D2F80FCC-1ED8-4535-88BA-DBF1E8AF13E0}" type="pres">
      <dgm:prSet presAssocID="{527B143C-4C3F-46EC-AD32-A4B0075685B2}" presName="dummyMaxCanvas" presStyleCnt="0">
        <dgm:presLayoutVars/>
      </dgm:prSet>
      <dgm:spPr/>
      <dgm:t>
        <a:bodyPr/>
        <a:lstStyle/>
        <a:p>
          <a:endParaRPr kumimoji="1" lang="ja-JP" altLang="en-US"/>
        </a:p>
      </dgm:t>
    </dgm:pt>
    <dgm:pt modelId="{7DBA2DD2-1229-442A-BE7B-A221C328296A}" type="pres">
      <dgm:prSet presAssocID="{527B143C-4C3F-46EC-AD32-A4B0075685B2}" presName="ThreeNodes_1" presStyleLbl="node1" presStyleIdx="0" presStyleCnt="3">
        <dgm:presLayoutVars>
          <dgm:bulletEnabled val="1"/>
        </dgm:presLayoutVars>
      </dgm:prSet>
      <dgm:spPr/>
      <dgm:t>
        <a:bodyPr/>
        <a:lstStyle/>
        <a:p>
          <a:endParaRPr kumimoji="1" lang="ja-JP" altLang="en-US"/>
        </a:p>
      </dgm:t>
    </dgm:pt>
    <dgm:pt modelId="{274BED66-6B44-4A92-9C26-E793AFBEBF7F}" type="pres">
      <dgm:prSet presAssocID="{527B143C-4C3F-46EC-AD32-A4B0075685B2}" presName="ThreeNodes_2" presStyleLbl="node1" presStyleIdx="1" presStyleCnt="3" custScaleX="104762" custScaleY="123098">
        <dgm:presLayoutVars>
          <dgm:bulletEnabled val="1"/>
        </dgm:presLayoutVars>
      </dgm:prSet>
      <dgm:spPr/>
      <dgm:t>
        <a:bodyPr/>
        <a:lstStyle/>
        <a:p>
          <a:endParaRPr kumimoji="1" lang="ja-JP" altLang="en-US"/>
        </a:p>
      </dgm:t>
    </dgm:pt>
    <dgm:pt modelId="{0769B487-544C-4D21-970F-ACEE28177013}" type="pres">
      <dgm:prSet presAssocID="{527B143C-4C3F-46EC-AD32-A4B0075685B2}" presName="ThreeNodes_3" presStyleLbl="node1" presStyleIdx="2" presStyleCnt="3" custScaleY="122460">
        <dgm:presLayoutVars>
          <dgm:bulletEnabled val="1"/>
        </dgm:presLayoutVars>
      </dgm:prSet>
      <dgm:spPr/>
      <dgm:t>
        <a:bodyPr/>
        <a:lstStyle/>
        <a:p>
          <a:endParaRPr kumimoji="1" lang="ja-JP" altLang="en-US"/>
        </a:p>
      </dgm:t>
    </dgm:pt>
    <dgm:pt modelId="{DCF6ADEA-E6DB-4E8E-98D2-9FEE43B1E532}" type="pres">
      <dgm:prSet presAssocID="{527B143C-4C3F-46EC-AD32-A4B0075685B2}" presName="ThreeConn_1-2" presStyleLbl="fgAccFollowNode1" presStyleIdx="0" presStyleCnt="2">
        <dgm:presLayoutVars>
          <dgm:bulletEnabled val="1"/>
        </dgm:presLayoutVars>
      </dgm:prSet>
      <dgm:spPr/>
      <dgm:t>
        <a:bodyPr/>
        <a:lstStyle/>
        <a:p>
          <a:endParaRPr kumimoji="1" lang="ja-JP" altLang="en-US"/>
        </a:p>
      </dgm:t>
    </dgm:pt>
    <dgm:pt modelId="{9E3701B9-76FA-45CB-9974-873E779DC93D}" type="pres">
      <dgm:prSet presAssocID="{527B143C-4C3F-46EC-AD32-A4B0075685B2}" presName="ThreeConn_2-3" presStyleLbl="fgAccFollowNode1" presStyleIdx="1" presStyleCnt="2">
        <dgm:presLayoutVars>
          <dgm:bulletEnabled val="1"/>
        </dgm:presLayoutVars>
      </dgm:prSet>
      <dgm:spPr/>
      <dgm:t>
        <a:bodyPr/>
        <a:lstStyle/>
        <a:p>
          <a:endParaRPr kumimoji="1" lang="ja-JP" altLang="en-US"/>
        </a:p>
      </dgm:t>
    </dgm:pt>
    <dgm:pt modelId="{050C0886-832C-4FBE-B7B2-71AFA37F203E}" type="pres">
      <dgm:prSet presAssocID="{527B143C-4C3F-46EC-AD32-A4B0075685B2}" presName="ThreeNodes_1_text" presStyleLbl="node1" presStyleIdx="2" presStyleCnt="3">
        <dgm:presLayoutVars>
          <dgm:bulletEnabled val="1"/>
        </dgm:presLayoutVars>
      </dgm:prSet>
      <dgm:spPr/>
      <dgm:t>
        <a:bodyPr/>
        <a:lstStyle/>
        <a:p>
          <a:endParaRPr kumimoji="1" lang="ja-JP" altLang="en-US"/>
        </a:p>
      </dgm:t>
    </dgm:pt>
    <dgm:pt modelId="{C3B41A53-5A8C-4F45-B3D2-9AB49292EF8D}" type="pres">
      <dgm:prSet presAssocID="{527B143C-4C3F-46EC-AD32-A4B0075685B2}" presName="ThreeNodes_2_text" presStyleLbl="node1" presStyleIdx="2" presStyleCnt="3">
        <dgm:presLayoutVars>
          <dgm:bulletEnabled val="1"/>
        </dgm:presLayoutVars>
      </dgm:prSet>
      <dgm:spPr/>
      <dgm:t>
        <a:bodyPr/>
        <a:lstStyle/>
        <a:p>
          <a:endParaRPr kumimoji="1" lang="ja-JP" altLang="en-US"/>
        </a:p>
      </dgm:t>
    </dgm:pt>
    <dgm:pt modelId="{262260D8-EF50-43C4-9072-320DDCC730E5}" type="pres">
      <dgm:prSet presAssocID="{527B143C-4C3F-46EC-AD32-A4B0075685B2}" presName="ThreeNodes_3_text" presStyleLbl="node1" presStyleIdx="2" presStyleCnt="3">
        <dgm:presLayoutVars>
          <dgm:bulletEnabled val="1"/>
        </dgm:presLayoutVars>
      </dgm:prSet>
      <dgm:spPr/>
      <dgm:t>
        <a:bodyPr/>
        <a:lstStyle/>
        <a:p>
          <a:endParaRPr kumimoji="1" lang="ja-JP" altLang="en-US"/>
        </a:p>
      </dgm:t>
    </dgm:pt>
  </dgm:ptLst>
  <dgm:cxnLst>
    <dgm:cxn modelId="{71F5A9AB-B79E-40DA-92B1-853085B09C6F}" srcId="{527B143C-4C3F-46EC-AD32-A4B0075685B2}" destId="{AB9496D2-392B-4E4C-899D-2037A29260A7}" srcOrd="0" destOrd="0" parTransId="{0352B260-D46C-4306-9963-E472754A21A2}" sibTransId="{ED6EC994-BF1B-4DD8-ACF6-1206C322213F}"/>
    <dgm:cxn modelId="{D8FE683E-1D4C-7C4F-81AF-CD2AAE89D6FA}" type="presOf" srcId="{AB9496D2-392B-4E4C-899D-2037A29260A7}" destId="{050C0886-832C-4FBE-B7B2-71AFA37F203E}" srcOrd="1" destOrd="0" presId="urn:microsoft.com/office/officeart/2005/8/layout/vProcess5"/>
    <dgm:cxn modelId="{CD7045CD-621B-6147-9423-B5565E92033C}" type="presOf" srcId="{FFDBF977-3F3C-40BB-8D6E-2689232863C4}" destId="{0769B487-544C-4D21-970F-ACEE28177013}" srcOrd="0" destOrd="0" presId="urn:microsoft.com/office/officeart/2005/8/layout/vProcess5"/>
    <dgm:cxn modelId="{F9339B89-D462-FB42-B5DD-791D157A974A}" type="presOf" srcId="{F1AEA11B-FFAA-4AAB-8E31-19C8C46DB6ED}" destId="{C3B41A53-5A8C-4F45-B3D2-9AB49292EF8D}" srcOrd="1" destOrd="0" presId="urn:microsoft.com/office/officeart/2005/8/layout/vProcess5"/>
    <dgm:cxn modelId="{852472A9-8EF8-1F49-AA6A-19602A0CDB3A}" type="presOf" srcId="{ED6EC994-BF1B-4DD8-ACF6-1206C322213F}" destId="{DCF6ADEA-E6DB-4E8E-98D2-9FEE43B1E532}" srcOrd="0" destOrd="0" presId="urn:microsoft.com/office/officeart/2005/8/layout/vProcess5"/>
    <dgm:cxn modelId="{C4065995-ADFA-4C40-8291-88BF8FB0DB87}" type="presOf" srcId="{AB9496D2-392B-4E4C-899D-2037A29260A7}" destId="{7DBA2DD2-1229-442A-BE7B-A221C328296A}" srcOrd="0" destOrd="0" presId="urn:microsoft.com/office/officeart/2005/8/layout/vProcess5"/>
    <dgm:cxn modelId="{BF565132-DCA2-1F45-BC14-78B7895FB858}" type="presOf" srcId="{DE0CE196-C144-4B16-AB24-E6950CB8D7F0}" destId="{9E3701B9-76FA-45CB-9974-873E779DC93D}" srcOrd="0" destOrd="0" presId="urn:microsoft.com/office/officeart/2005/8/layout/vProcess5"/>
    <dgm:cxn modelId="{2E22BC58-7EF3-A342-A0E8-50C0D5708121}" type="presOf" srcId="{F1AEA11B-FFAA-4AAB-8E31-19C8C46DB6ED}" destId="{274BED66-6B44-4A92-9C26-E793AFBEBF7F}" srcOrd="0" destOrd="0" presId="urn:microsoft.com/office/officeart/2005/8/layout/vProcess5"/>
    <dgm:cxn modelId="{6E86D3C9-B1D3-4E01-9D4D-7CAD47BF5641}" srcId="{527B143C-4C3F-46EC-AD32-A4B0075685B2}" destId="{FFDBF977-3F3C-40BB-8D6E-2689232863C4}" srcOrd="2" destOrd="0" parTransId="{06B47FAA-C001-46B7-9FE0-5F8469C43362}" sibTransId="{87297649-EB1A-4084-B8E1-D6654BDC937E}"/>
    <dgm:cxn modelId="{1C0F0692-1C28-9747-9DEF-FB8EA565D0FD}" type="presOf" srcId="{FFDBF977-3F3C-40BB-8D6E-2689232863C4}" destId="{262260D8-EF50-43C4-9072-320DDCC730E5}" srcOrd="1" destOrd="0" presId="urn:microsoft.com/office/officeart/2005/8/layout/vProcess5"/>
    <dgm:cxn modelId="{30AA03DE-223D-435A-B2C1-2E8E599EB456}" srcId="{527B143C-4C3F-46EC-AD32-A4B0075685B2}" destId="{F1AEA11B-FFAA-4AAB-8E31-19C8C46DB6ED}" srcOrd="1" destOrd="0" parTransId="{20336397-93A4-4AD8-B5F8-652C33D68689}" sibTransId="{DE0CE196-C144-4B16-AB24-E6950CB8D7F0}"/>
    <dgm:cxn modelId="{0949888B-B217-5D4D-BF2A-CF6CD8BEA99E}" type="presOf" srcId="{527B143C-4C3F-46EC-AD32-A4B0075685B2}" destId="{299543B5-6B5C-460E-8B73-575195313059}" srcOrd="0" destOrd="0" presId="urn:microsoft.com/office/officeart/2005/8/layout/vProcess5"/>
    <dgm:cxn modelId="{1E94A280-ABE6-304E-8FB5-912D2BF5DAF0}" type="presParOf" srcId="{299543B5-6B5C-460E-8B73-575195313059}" destId="{D2F80FCC-1ED8-4535-88BA-DBF1E8AF13E0}" srcOrd="0" destOrd="0" presId="urn:microsoft.com/office/officeart/2005/8/layout/vProcess5"/>
    <dgm:cxn modelId="{26B19D19-783D-4944-A93E-1521C23BEEFF}" type="presParOf" srcId="{299543B5-6B5C-460E-8B73-575195313059}" destId="{7DBA2DD2-1229-442A-BE7B-A221C328296A}" srcOrd="1" destOrd="0" presId="urn:microsoft.com/office/officeart/2005/8/layout/vProcess5"/>
    <dgm:cxn modelId="{AC956FAC-81BC-1149-8DFD-5D3FCED86133}" type="presParOf" srcId="{299543B5-6B5C-460E-8B73-575195313059}" destId="{274BED66-6B44-4A92-9C26-E793AFBEBF7F}" srcOrd="2" destOrd="0" presId="urn:microsoft.com/office/officeart/2005/8/layout/vProcess5"/>
    <dgm:cxn modelId="{E9596033-0408-DC40-B17E-AB810978A2FC}" type="presParOf" srcId="{299543B5-6B5C-460E-8B73-575195313059}" destId="{0769B487-544C-4D21-970F-ACEE28177013}" srcOrd="3" destOrd="0" presId="urn:microsoft.com/office/officeart/2005/8/layout/vProcess5"/>
    <dgm:cxn modelId="{802EF5BF-8FE1-064F-8DF6-7A576027565C}" type="presParOf" srcId="{299543B5-6B5C-460E-8B73-575195313059}" destId="{DCF6ADEA-E6DB-4E8E-98D2-9FEE43B1E532}" srcOrd="4" destOrd="0" presId="urn:microsoft.com/office/officeart/2005/8/layout/vProcess5"/>
    <dgm:cxn modelId="{10F22384-6421-534B-8C0F-6685D3A65E8D}" type="presParOf" srcId="{299543B5-6B5C-460E-8B73-575195313059}" destId="{9E3701B9-76FA-45CB-9974-873E779DC93D}" srcOrd="5" destOrd="0" presId="urn:microsoft.com/office/officeart/2005/8/layout/vProcess5"/>
    <dgm:cxn modelId="{E3CFAED2-AC94-5C42-8B0F-EC1CB8CE9957}" type="presParOf" srcId="{299543B5-6B5C-460E-8B73-575195313059}" destId="{050C0886-832C-4FBE-B7B2-71AFA37F203E}" srcOrd="6" destOrd="0" presId="urn:microsoft.com/office/officeart/2005/8/layout/vProcess5"/>
    <dgm:cxn modelId="{5E7D3993-7976-7F4D-B377-1428F67B7B3F}" type="presParOf" srcId="{299543B5-6B5C-460E-8B73-575195313059}" destId="{C3B41A53-5A8C-4F45-B3D2-9AB49292EF8D}" srcOrd="7" destOrd="0" presId="urn:microsoft.com/office/officeart/2005/8/layout/vProcess5"/>
    <dgm:cxn modelId="{53F33AEC-3E0B-3C42-8907-BFEA0F6969AA}" type="presParOf" srcId="{299543B5-6B5C-460E-8B73-575195313059}" destId="{262260D8-EF50-43C4-9072-320DDCC730E5}" srcOrd="8"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9CCCF8E-F5B1-4E5C-B9A3-976BA6948AFD}">
      <dsp:nvSpPr>
        <dsp:cNvPr id="0" name=""/>
        <dsp:cNvSpPr/>
      </dsp:nvSpPr>
      <dsp:spPr>
        <a:xfrm>
          <a:off x="0" y="-188037"/>
          <a:ext cx="6254352" cy="1485431"/>
        </a:xfrm>
        <a:prstGeom prst="roundRect">
          <a:avLst>
            <a:gd name="adj" fmla="val 10000"/>
          </a:avLst>
        </a:prstGeom>
        <a:solidFill>
          <a:schemeClr val="lt1">
            <a:hueOff val="0"/>
            <a:satOff val="0"/>
            <a:lumOff val="0"/>
            <a:alphaOff val="0"/>
          </a:schemeClr>
        </a:solidFill>
        <a:ln w="327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kumimoji="1" lang="ja-JP" altLang="en-US" sz="2800" kern="1200" dirty="0" smtClean="0">
              <a:solidFill>
                <a:schemeClr val="accent4">
                  <a:lumMod val="50000"/>
                </a:schemeClr>
              </a:solidFill>
            </a:rPr>
            <a:t>病院が変わることを決める</a:t>
          </a:r>
          <a:endParaRPr kumimoji="1" lang="ja-JP" altLang="en-US" sz="2800" kern="1200" dirty="0">
            <a:solidFill>
              <a:schemeClr val="accent4">
                <a:lumMod val="50000"/>
              </a:schemeClr>
            </a:solidFill>
          </a:endParaRPr>
        </a:p>
      </dsp:txBody>
      <dsp:txXfrm>
        <a:off x="0" y="-188037"/>
        <a:ext cx="4738470" cy="1485431"/>
      </dsp:txXfrm>
    </dsp:sp>
    <dsp:sp modelId="{D0F58AFA-510C-48FB-BD7D-518F13E1D3F3}">
      <dsp:nvSpPr>
        <dsp:cNvPr id="0" name=""/>
        <dsp:cNvSpPr/>
      </dsp:nvSpPr>
      <dsp:spPr>
        <a:xfrm>
          <a:off x="186944" y="918990"/>
          <a:ext cx="6984173" cy="2159163"/>
        </a:xfrm>
        <a:prstGeom prst="roundRect">
          <a:avLst>
            <a:gd name="adj" fmla="val 10000"/>
          </a:avLst>
        </a:prstGeom>
        <a:solidFill>
          <a:schemeClr val="lt1">
            <a:hueOff val="0"/>
            <a:satOff val="0"/>
            <a:lumOff val="0"/>
            <a:alphaOff val="0"/>
          </a:schemeClr>
        </a:solidFill>
        <a:ln w="327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kumimoji="1" lang="ja-JP" altLang="en-US" sz="2800" kern="1200" dirty="0" smtClean="0">
              <a:solidFill>
                <a:schemeClr val="accent4">
                  <a:lumMod val="50000"/>
                </a:schemeClr>
              </a:solidFill>
            </a:rPr>
            <a:t>責任ある病院関係者とともに委員会を組織</a:t>
          </a:r>
          <a:endParaRPr kumimoji="1" lang="en-US" altLang="ja-JP" sz="2800" kern="1200" dirty="0" smtClean="0">
            <a:solidFill>
              <a:schemeClr val="accent4">
                <a:lumMod val="50000"/>
              </a:schemeClr>
            </a:solidFill>
          </a:endParaRPr>
        </a:p>
        <a:p>
          <a:pPr lvl="0" algn="l" defTabSz="1244600">
            <a:lnSpc>
              <a:spcPct val="90000"/>
            </a:lnSpc>
            <a:spcBef>
              <a:spcPct val="0"/>
            </a:spcBef>
            <a:spcAft>
              <a:spcPct val="35000"/>
            </a:spcAft>
          </a:pPr>
          <a:r>
            <a:rPr kumimoji="1" lang="en-US" altLang="ja-JP" sz="2400" kern="1200" dirty="0" smtClean="0">
              <a:solidFill>
                <a:schemeClr val="accent4">
                  <a:lumMod val="50000"/>
                </a:schemeClr>
              </a:solidFill>
            </a:rPr>
            <a:t>(</a:t>
          </a:r>
          <a:r>
            <a:rPr kumimoji="1" lang="ja-JP" altLang="en-US" sz="2400" kern="1200" dirty="0" smtClean="0">
              <a:solidFill>
                <a:schemeClr val="accent4">
                  <a:lumMod val="50000"/>
                </a:schemeClr>
              </a:solidFill>
            </a:rPr>
            <a:t>通常は決定権をもつ管理職＋母乳育児に関心・知識のあるスタッフ</a:t>
          </a:r>
          <a:r>
            <a:rPr kumimoji="1" lang="ja-JP" altLang="en-US" sz="1900" kern="1200" dirty="0" smtClean="0">
              <a:solidFill>
                <a:schemeClr val="accent4">
                  <a:lumMod val="50000"/>
                </a:schemeClr>
              </a:solidFill>
            </a:rPr>
            <a:t>）</a:t>
          </a:r>
          <a:endParaRPr kumimoji="1" lang="ja-JP" altLang="en-US" sz="1900" kern="1200" dirty="0">
            <a:solidFill>
              <a:schemeClr val="accent4">
                <a:lumMod val="50000"/>
              </a:schemeClr>
            </a:solidFill>
          </a:endParaRPr>
        </a:p>
      </dsp:txBody>
      <dsp:txXfrm>
        <a:off x="186944" y="918990"/>
        <a:ext cx="5289724" cy="2159163"/>
      </dsp:txXfrm>
    </dsp:sp>
    <dsp:sp modelId="{8C87B512-4B06-4097-8334-97308C38F392}">
      <dsp:nvSpPr>
        <dsp:cNvPr id="0" name=""/>
        <dsp:cNvSpPr/>
      </dsp:nvSpPr>
      <dsp:spPr>
        <a:xfrm>
          <a:off x="1103709" y="2901894"/>
          <a:ext cx="6254352" cy="2237579"/>
        </a:xfrm>
        <a:prstGeom prst="roundRect">
          <a:avLst>
            <a:gd name="adj" fmla="val 10000"/>
          </a:avLst>
        </a:prstGeom>
        <a:solidFill>
          <a:schemeClr val="lt1">
            <a:hueOff val="0"/>
            <a:satOff val="0"/>
            <a:lumOff val="0"/>
            <a:alphaOff val="0"/>
          </a:schemeClr>
        </a:solidFill>
        <a:ln w="327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kumimoji="1" lang="ja-JP" altLang="en-US" sz="2400" kern="1200" dirty="0" smtClean="0">
              <a:solidFill>
                <a:schemeClr val="accent4">
                  <a:lumMod val="50000"/>
                </a:schemeClr>
              </a:solidFill>
            </a:rPr>
            <a:t>病院の方針・実践を自己査定ツールで審査</a:t>
          </a:r>
          <a:r>
            <a:rPr kumimoji="1" lang="ja-JP" altLang="en-US" sz="1800" kern="1200" dirty="0" smtClean="0">
              <a:solidFill>
                <a:schemeClr val="accent4">
                  <a:lumMod val="50000"/>
                </a:schemeClr>
              </a:solidFill>
            </a:rPr>
            <a:t>（</a:t>
          </a:r>
          <a:r>
            <a:rPr kumimoji="1" lang="en-US" altLang="ja-JP" sz="1800" kern="1200" dirty="0" smtClean="0">
              <a:solidFill>
                <a:schemeClr val="accent4">
                  <a:lumMod val="50000"/>
                </a:schemeClr>
              </a:solidFill>
            </a:rPr>
            <a:t>2,3</a:t>
          </a:r>
          <a:r>
            <a:rPr kumimoji="1" lang="ja-JP" altLang="en-US" sz="1800" kern="1200" dirty="0" smtClean="0">
              <a:solidFill>
                <a:schemeClr val="accent4">
                  <a:lumMod val="50000"/>
                </a:schemeClr>
              </a:solidFill>
            </a:rPr>
            <a:t>名の委員選出</a:t>
          </a:r>
          <a:r>
            <a:rPr kumimoji="1" lang="en-US" altLang="ja-JP" sz="1800" kern="1200" dirty="0" smtClean="0">
              <a:solidFill>
                <a:schemeClr val="accent4">
                  <a:lumMod val="50000"/>
                </a:schemeClr>
              </a:solidFill>
            </a:rPr>
            <a:t>,)</a:t>
          </a:r>
        </a:p>
        <a:p>
          <a:pPr lvl="0" algn="l" defTabSz="1066800">
            <a:lnSpc>
              <a:spcPct val="90000"/>
            </a:lnSpc>
            <a:spcBef>
              <a:spcPct val="0"/>
            </a:spcBef>
            <a:spcAft>
              <a:spcPct val="35000"/>
            </a:spcAft>
          </a:pPr>
          <a:r>
            <a:rPr kumimoji="1" lang="en-US" altLang="ja-JP" sz="2400" kern="1200" dirty="0" smtClean="0">
              <a:solidFill>
                <a:schemeClr val="accent4">
                  <a:lumMod val="50000"/>
                </a:schemeClr>
              </a:solidFill>
            </a:rPr>
            <a:t>(</a:t>
          </a:r>
          <a:r>
            <a:rPr kumimoji="1" lang="ja-JP" altLang="en-US" sz="2400" kern="1200" dirty="0" smtClean="0">
              <a:solidFill>
                <a:schemeClr val="accent4">
                  <a:lumMod val="50000"/>
                </a:schemeClr>
              </a:solidFill>
            </a:rPr>
            <a:t>母親とスタッフの経験が実践が適切かどうかのアセスメントの鍵となる情報源）</a:t>
          </a:r>
          <a:endParaRPr kumimoji="1" lang="ja-JP" altLang="en-US" sz="2400" kern="1200" dirty="0">
            <a:solidFill>
              <a:schemeClr val="accent4">
                <a:lumMod val="50000"/>
              </a:schemeClr>
            </a:solidFill>
          </a:endParaRPr>
        </a:p>
      </dsp:txBody>
      <dsp:txXfrm>
        <a:off x="1103709" y="2901894"/>
        <a:ext cx="4736967" cy="2237579"/>
      </dsp:txXfrm>
    </dsp:sp>
    <dsp:sp modelId="{96E32D1D-D931-458D-8B9D-8015155AC430}">
      <dsp:nvSpPr>
        <dsp:cNvPr id="0" name=""/>
        <dsp:cNvSpPr/>
      </dsp:nvSpPr>
      <dsp:spPr>
        <a:xfrm>
          <a:off x="5227492" y="774969"/>
          <a:ext cx="965530" cy="965530"/>
        </a:xfrm>
        <a:prstGeom prst="downArrow">
          <a:avLst>
            <a:gd name="adj1" fmla="val 55000"/>
            <a:gd name="adj2" fmla="val 45000"/>
          </a:avLst>
        </a:prstGeom>
        <a:solidFill>
          <a:schemeClr val="lt1">
            <a:alpha val="90000"/>
            <a:tint val="40000"/>
            <a:hueOff val="0"/>
            <a:satOff val="0"/>
            <a:lumOff val="0"/>
            <a:alphaOff val="0"/>
          </a:schemeClr>
        </a:solidFill>
        <a:ln w="327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kumimoji="1" lang="ja-JP" altLang="en-US" sz="3600" kern="1200"/>
        </a:p>
      </dsp:txBody>
      <dsp:txXfrm>
        <a:off x="5227492" y="774969"/>
        <a:ext cx="965530" cy="965530"/>
      </dsp:txXfrm>
    </dsp:sp>
    <dsp:sp modelId="{20CFFEC1-E3A3-4B7E-87DE-B7A348D6E556}">
      <dsp:nvSpPr>
        <dsp:cNvPr id="0" name=""/>
        <dsp:cNvSpPr/>
      </dsp:nvSpPr>
      <dsp:spPr>
        <a:xfrm>
          <a:off x="5840677" y="2661514"/>
          <a:ext cx="965530" cy="965530"/>
        </a:xfrm>
        <a:prstGeom prst="downArrow">
          <a:avLst>
            <a:gd name="adj1" fmla="val 55000"/>
            <a:gd name="adj2" fmla="val 45000"/>
          </a:avLst>
        </a:prstGeom>
        <a:solidFill>
          <a:schemeClr val="lt1">
            <a:alpha val="90000"/>
            <a:tint val="40000"/>
            <a:hueOff val="0"/>
            <a:satOff val="0"/>
            <a:lumOff val="0"/>
            <a:alphaOff val="0"/>
          </a:schemeClr>
        </a:solidFill>
        <a:ln w="327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kumimoji="1" lang="ja-JP" altLang="en-US" sz="3600" kern="1200"/>
        </a:p>
      </dsp:txBody>
      <dsp:txXfrm>
        <a:off x="5840677" y="2661514"/>
        <a:ext cx="965530" cy="96553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C5739AC-CB38-4B4D-81D7-81916516812B}">
      <dsp:nvSpPr>
        <dsp:cNvPr id="0" name=""/>
        <dsp:cNvSpPr/>
      </dsp:nvSpPr>
      <dsp:spPr>
        <a:xfrm>
          <a:off x="-144506" y="-801"/>
          <a:ext cx="6254352" cy="1357788"/>
        </a:xfrm>
        <a:prstGeom prst="roundRect">
          <a:avLst>
            <a:gd name="adj" fmla="val 10000"/>
          </a:avLst>
        </a:prstGeom>
        <a:solidFill>
          <a:schemeClr val="lt1">
            <a:hueOff val="0"/>
            <a:satOff val="0"/>
            <a:lumOff val="0"/>
            <a:alphaOff val="0"/>
          </a:schemeClr>
        </a:solidFill>
        <a:ln w="327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kumimoji="1" lang="ja-JP" altLang="en-US" sz="2400" kern="1200" dirty="0" smtClean="0">
              <a:solidFill>
                <a:schemeClr val="accent4">
                  <a:lumMod val="50000"/>
                </a:schemeClr>
              </a:solidFill>
            </a:rPr>
            <a:t>自己査定に記入後</a:t>
          </a:r>
          <a:r>
            <a:rPr kumimoji="1" lang="en-US" altLang="ja-JP" sz="2400" kern="1200" dirty="0" smtClean="0">
              <a:solidFill>
                <a:schemeClr val="accent4">
                  <a:lumMod val="50000"/>
                </a:schemeClr>
              </a:solidFill>
            </a:rPr>
            <a:t>,</a:t>
          </a:r>
          <a:r>
            <a:rPr kumimoji="1" lang="ja-JP" altLang="en-US" sz="2400" kern="1200" dirty="0" smtClean="0">
              <a:solidFill>
                <a:schemeClr val="accent4">
                  <a:lumMod val="50000"/>
                </a:schemeClr>
              </a:solidFill>
            </a:rPr>
            <a:t>委員会とコーディネーターは病院の他のスタッフに必要な変化を生じさせる支援</a:t>
          </a:r>
          <a:endParaRPr kumimoji="1" lang="ja-JP" altLang="en-US" sz="2400" kern="1200" dirty="0">
            <a:solidFill>
              <a:schemeClr val="accent4">
                <a:lumMod val="50000"/>
              </a:schemeClr>
            </a:solidFill>
          </a:endParaRPr>
        </a:p>
      </dsp:txBody>
      <dsp:txXfrm>
        <a:off x="-144506" y="-801"/>
        <a:ext cx="4868729" cy="1357788"/>
      </dsp:txXfrm>
    </dsp:sp>
    <dsp:sp modelId="{F7355814-3AAF-4BE6-8138-114D701544BD}">
      <dsp:nvSpPr>
        <dsp:cNvPr id="0" name=""/>
        <dsp:cNvSpPr/>
      </dsp:nvSpPr>
      <dsp:spPr>
        <a:xfrm>
          <a:off x="395777" y="1367356"/>
          <a:ext cx="6254352" cy="1646617"/>
        </a:xfrm>
        <a:prstGeom prst="roundRect">
          <a:avLst>
            <a:gd name="adj" fmla="val 10000"/>
          </a:avLst>
        </a:prstGeom>
        <a:solidFill>
          <a:schemeClr val="lt1">
            <a:hueOff val="0"/>
            <a:satOff val="0"/>
            <a:lumOff val="0"/>
            <a:alphaOff val="0"/>
          </a:schemeClr>
        </a:solidFill>
        <a:ln w="327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ja-JP" altLang="en-US" sz="2400" kern="1200" dirty="0" smtClean="0">
              <a:solidFill>
                <a:schemeClr val="accent4">
                  <a:lumMod val="50000"/>
                </a:schemeClr>
              </a:solidFill>
            </a:rPr>
            <a:t>外部アセスメント委員が予備訪問をすることも</a:t>
          </a:r>
          <a:r>
            <a:rPr lang="en-US" altLang="ja-JP" sz="2400" kern="1200" dirty="0" smtClean="0">
              <a:solidFill>
                <a:schemeClr val="accent4">
                  <a:lumMod val="50000"/>
                </a:schemeClr>
              </a:solidFill>
            </a:rPr>
            <a:t>: </a:t>
          </a:r>
          <a:r>
            <a:rPr lang="ja-JP" altLang="en-US" sz="2400" kern="1200" dirty="0" smtClean="0">
              <a:solidFill>
                <a:schemeClr val="accent4">
                  <a:lumMod val="50000"/>
                </a:schemeClr>
              </a:solidFill>
            </a:rPr>
            <a:t>アセスメントの準備ができているかの確認（教育的</a:t>
          </a:r>
          <a:r>
            <a:rPr lang="ja-JP" altLang="en-US" sz="2000" kern="1200" dirty="0" smtClean="0">
              <a:solidFill>
                <a:schemeClr val="accent4">
                  <a:lumMod val="50000"/>
                </a:schemeClr>
              </a:solidFill>
            </a:rPr>
            <a:t>）</a:t>
          </a:r>
          <a:endParaRPr kumimoji="1" lang="ja-JP" altLang="en-US" sz="2000" kern="1200" dirty="0">
            <a:solidFill>
              <a:schemeClr val="accent4">
                <a:lumMod val="50000"/>
              </a:schemeClr>
            </a:solidFill>
          </a:endParaRPr>
        </a:p>
      </dsp:txBody>
      <dsp:txXfrm>
        <a:off x="395777" y="1367356"/>
        <a:ext cx="4819935" cy="1646617"/>
      </dsp:txXfrm>
    </dsp:sp>
    <dsp:sp modelId="{A3162E5E-A58D-4FF5-9D89-3956AEF30A7E}">
      <dsp:nvSpPr>
        <dsp:cNvPr id="0" name=""/>
        <dsp:cNvSpPr/>
      </dsp:nvSpPr>
      <dsp:spPr>
        <a:xfrm>
          <a:off x="635477" y="2951225"/>
          <a:ext cx="6878662" cy="1647051"/>
        </a:xfrm>
        <a:prstGeom prst="roundRect">
          <a:avLst>
            <a:gd name="adj" fmla="val 10000"/>
          </a:avLst>
        </a:prstGeom>
        <a:solidFill>
          <a:schemeClr val="lt1">
            <a:hueOff val="0"/>
            <a:satOff val="0"/>
            <a:lumOff val="0"/>
            <a:alphaOff val="0"/>
          </a:schemeClr>
        </a:solidFill>
        <a:ln w="327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ja-JP" altLang="en-US" sz="2400" kern="1200" dirty="0" smtClean="0">
              <a:solidFill>
                <a:schemeClr val="accent4">
                  <a:lumMod val="50000"/>
                </a:schemeClr>
              </a:solidFill>
            </a:rPr>
            <a:t>充分な変化があったと考えられたら「赤ちゃんにやさしい病院」の国の認定機関</a:t>
          </a:r>
          <a:r>
            <a:rPr lang="en-US" altLang="ja-JP" sz="2400" kern="1200" dirty="0" smtClean="0">
              <a:solidFill>
                <a:schemeClr val="accent4">
                  <a:lumMod val="50000"/>
                </a:schemeClr>
              </a:solidFill>
            </a:rPr>
            <a:t>:</a:t>
          </a:r>
          <a:r>
            <a:rPr lang="ja-JP" altLang="en-US" sz="2400" kern="1200" dirty="0" smtClean="0">
              <a:solidFill>
                <a:schemeClr val="accent4">
                  <a:lumMod val="50000"/>
                </a:schemeClr>
              </a:solidFill>
            </a:rPr>
            <a:t>「世界共通評価基準」を用いて外部アセスメント</a:t>
          </a:r>
          <a:endParaRPr kumimoji="1" lang="ja-JP" altLang="en-US" sz="2400" kern="1200" dirty="0">
            <a:solidFill>
              <a:schemeClr val="accent4">
                <a:lumMod val="50000"/>
              </a:schemeClr>
            </a:solidFill>
          </a:endParaRPr>
        </a:p>
      </dsp:txBody>
      <dsp:txXfrm>
        <a:off x="635477" y="2951225"/>
        <a:ext cx="5301061" cy="1647051"/>
      </dsp:txXfrm>
    </dsp:sp>
    <dsp:sp modelId="{47F221BE-A753-490E-A1D8-908F911A7D01}">
      <dsp:nvSpPr>
        <dsp:cNvPr id="0" name=""/>
        <dsp:cNvSpPr/>
      </dsp:nvSpPr>
      <dsp:spPr>
        <a:xfrm>
          <a:off x="5215712" y="957340"/>
          <a:ext cx="882562" cy="882562"/>
        </a:xfrm>
        <a:prstGeom prst="downArrow">
          <a:avLst>
            <a:gd name="adj1" fmla="val 55000"/>
            <a:gd name="adj2" fmla="val 45000"/>
          </a:avLst>
        </a:prstGeom>
        <a:solidFill>
          <a:schemeClr val="lt1">
            <a:alpha val="90000"/>
            <a:tint val="40000"/>
            <a:hueOff val="0"/>
            <a:satOff val="0"/>
            <a:lumOff val="0"/>
            <a:alphaOff val="0"/>
          </a:schemeClr>
        </a:solidFill>
        <a:ln w="327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kumimoji="1" lang="ja-JP" altLang="en-US" sz="3600" kern="1200"/>
        </a:p>
      </dsp:txBody>
      <dsp:txXfrm>
        <a:off x="5215712" y="957340"/>
        <a:ext cx="882562" cy="882562"/>
      </dsp:txXfrm>
    </dsp:sp>
    <dsp:sp modelId="{DFC50F98-5C00-4B18-B565-871A5B5A3C32}">
      <dsp:nvSpPr>
        <dsp:cNvPr id="0" name=""/>
        <dsp:cNvSpPr/>
      </dsp:nvSpPr>
      <dsp:spPr>
        <a:xfrm>
          <a:off x="5767567" y="2532375"/>
          <a:ext cx="882562" cy="882562"/>
        </a:xfrm>
        <a:prstGeom prst="downArrow">
          <a:avLst>
            <a:gd name="adj1" fmla="val 55000"/>
            <a:gd name="adj2" fmla="val 45000"/>
          </a:avLst>
        </a:prstGeom>
        <a:solidFill>
          <a:schemeClr val="lt1">
            <a:alpha val="90000"/>
            <a:tint val="40000"/>
            <a:hueOff val="0"/>
            <a:satOff val="0"/>
            <a:lumOff val="0"/>
            <a:alphaOff val="0"/>
          </a:schemeClr>
        </a:solidFill>
        <a:ln w="327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kumimoji="1" lang="ja-JP" altLang="en-US" sz="3600" kern="1200"/>
        </a:p>
      </dsp:txBody>
      <dsp:txXfrm>
        <a:off x="5767567" y="2532375"/>
        <a:ext cx="882562" cy="88256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DBA2DD2-1229-442A-BE7B-A221C328296A}">
      <dsp:nvSpPr>
        <dsp:cNvPr id="0" name=""/>
        <dsp:cNvSpPr/>
      </dsp:nvSpPr>
      <dsp:spPr>
        <a:xfrm>
          <a:off x="0" y="-76239"/>
          <a:ext cx="6254352" cy="1357788"/>
        </a:xfrm>
        <a:prstGeom prst="roundRect">
          <a:avLst>
            <a:gd name="adj" fmla="val 10000"/>
          </a:avLst>
        </a:prstGeom>
        <a:solidFill>
          <a:schemeClr val="lt1">
            <a:hueOff val="0"/>
            <a:satOff val="0"/>
            <a:lumOff val="0"/>
            <a:alphaOff val="0"/>
          </a:schemeClr>
        </a:solidFill>
        <a:ln w="327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kumimoji="1" lang="ja-JP" altLang="en-US" sz="3200" kern="1200" dirty="0" smtClean="0">
              <a:solidFill>
                <a:schemeClr val="accent4">
                  <a:lumMod val="50000"/>
                </a:schemeClr>
              </a:solidFill>
            </a:rPr>
            <a:t>外部アセスメントチームが報告書を提出</a:t>
          </a:r>
          <a:endParaRPr kumimoji="1" lang="ja-JP" altLang="en-US" sz="3200" kern="1200" dirty="0">
            <a:solidFill>
              <a:schemeClr val="accent4">
                <a:lumMod val="50000"/>
              </a:schemeClr>
            </a:solidFill>
          </a:endParaRPr>
        </a:p>
      </dsp:txBody>
      <dsp:txXfrm>
        <a:off x="0" y="-76239"/>
        <a:ext cx="4868729" cy="1357788"/>
      </dsp:txXfrm>
    </dsp:sp>
    <dsp:sp modelId="{274BED66-6B44-4A92-9C26-E793AFBEBF7F}">
      <dsp:nvSpPr>
        <dsp:cNvPr id="0" name=""/>
        <dsp:cNvSpPr/>
      </dsp:nvSpPr>
      <dsp:spPr>
        <a:xfrm>
          <a:off x="402938" y="1351036"/>
          <a:ext cx="6552184" cy="1671410"/>
        </a:xfrm>
        <a:prstGeom prst="roundRect">
          <a:avLst>
            <a:gd name="adj" fmla="val 10000"/>
          </a:avLst>
        </a:prstGeom>
        <a:solidFill>
          <a:schemeClr val="lt1">
            <a:hueOff val="0"/>
            <a:satOff val="0"/>
            <a:lumOff val="0"/>
            <a:alphaOff val="0"/>
          </a:schemeClr>
        </a:solidFill>
        <a:ln w="327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kumimoji="1" lang="ja-JP" altLang="en-US" sz="2800" kern="1200" dirty="0" smtClean="0">
              <a:solidFill>
                <a:schemeClr val="accent4">
                  <a:lumMod val="50000"/>
                </a:schemeClr>
              </a:solidFill>
            </a:rPr>
            <a:t>国の担当機関：</a:t>
          </a:r>
          <a:r>
            <a:rPr kumimoji="1" lang="en-US" altLang="ja-JP" sz="2800" kern="1200" dirty="0" smtClean="0">
              <a:solidFill>
                <a:schemeClr val="accent4">
                  <a:lumMod val="50000"/>
                </a:schemeClr>
              </a:solidFill>
            </a:rPr>
            <a:t>WHO/UNICEF</a:t>
          </a:r>
          <a:r>
            <a:rPr kumimoji="1" lang="ja-JP" altLang="en-US" sz="2800" kern="1200" dirty="0" smtClean="0">
              <a:solidFill>
                <a:schemeClr val="accent4">
                  <a:lumMod val="50000"/>
                </a:schemeClr>
              </a:solidFill>
            </a:rPr>
            <a:t>に必要に応じて相談し認定可能かを決定</a:t>
          </a:r>
          <a:endParaRPr kumimoji="1" lang="ja-JP" altLang="en-US" sz="2800" kern="1200" dirty="0">
            <a:solidFill>
              <a:schemeClr val="accent4">
                <a:lumMod val="50000"/>
              </a:schemeClr>
            </a:solidFill>
          </a:endParaRPr>
        </a:p>
      </dsp:txBody>
      <dsp:txXfrm>
        <a:off x="402938" y="1351036"/>
        <a:ext cx="5049460" cy="1671410"/>
      </dsp:txXfrm>
    </dsp:sp>
    <dsp:sp modelId="{0769B487-544C-4D21-970F-ACEE28177013}">
      <dsp:nvSpPr>
        <dsp:cNvPr id="0" name=""/>
        <dsp:cNvSpPr/>
      </dsp:nvSpPr>
      <dsp:spPr>
        <a:xfrm>
          <a:off x="1103709" y="2939454"/>
          <a:ext cx="6254352" cy="1662748"/>
        </a:xfrm>
        <a:prstGeom prst="roundRect">
          <a:avLst>
            <a:gd name="adj" fmla="val 10000"/>
          </a:avLst>
        </a:prstGeom>
        <a:solidFill>
          <a:schemeClr val="lt1">
            <a:hueOff val="0"/>
            <a:satOff val="0"/>
            <a:lumOff val="0"/>
            <a:alphaOff val="0"/>
          </a:schemeClr>
        </a:solidFill>
        <a:ln w="327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kumimoji="1" lang="ja-JP" altLang="en-US" sz="2800" kern="1200" dirty="0" smtClean="0">
              <a:solidFill>
                <a:schemeClr val="accent4">
                  <a:lumMod val="50000"/>
                </a:schemeClr>
              </a:solidFill>
            </a:rPr>
            <a:t>評価基準を満たしていなければ</a:t>
          </a:r>
          <a:r>
            <a:rPr kumimoji="1" lang="en-US" altLang="ja-JP" sz="2800" kern="1200" dirty="0" smtClean="0">
              <a:solidFill>
                <a:schemeClr val="accent4">
                  <a:lumMod val="50000"/>
                </a:schemeClr>
              </a:solidFill>
            </a:rPr>
            <a:t>,</a:t>
          </a:r>
          <a:r>
            <a:rPr kumimoji="1" lang="ja-JP" altLang="en-US" sz="2800" kern="1200" dirty="0" smtClean="0">
              <a:solidFill>
                <a:schemeClr val="accent4">
                  <a:lumMod val="50000"/>
                </a:schemeClr>
              </a:solidFill>
            </a:rPr>
            <a:t>どのような改善が必要かについての指針を渡す</a:t>
          </a:r>
          <a:endParaRPr kumimoji="1" lang="en-US" altLang="ja-JP" sz="2800" kern="1200" dirty="0" smtClean="0">
            <a:solidFill>
              <a:schemeClr val="accent4">
                <a:lumMod val="50000"/>
              </a:schemeClr>
            </a:solidFill>
          </a:endParaRPr>
        </a:p>
      </dsp:txBody>
      <dsp:txXfrm>
        <a:off x="1103709" y="2939454"/>
        <a:ext cx="4819935" cy="1662748"/>
      </dsp:txXfrm>
    </dsp:sp>
    <dsp:sp modelId="{DCF6ADEA-E6DB-4E8E-98D2-9FEE43B1E532}">
      <dsp:nvSpPr>
        <dsp:cNvPr id="0" name=""/>
        <dsp:cNvSpPr/>
      </dsp:nvSpPr>
      <dsp:spPr>
        <a:xfrm>
          <a:off x="5371789" y="953416"/>
          <a:ext cx="882562" cy="882562"/>
        </a:xfrm>
        <a:prstGeom prst="downArrow">
          <a:avLst>
            <a:gd name="adj1" fmla="val 55000"/>
            <a:gd name="adj2" fmla="val 45000"/>
          </a:avLst>
        </a:prstGeom>
        <a:solidFill>
          <a:schemeClr val="lt1">
            <a:alpha val="90000"/>
            <a:tint val="40000"/>
            <a:hueOff val="0"/>
            <a:satOff val="0"/>
            <a:lumOff val="0"/>
            <a:alphaOff val="0"/>
          </a:schemeClr>
        </a:solidFill>
        <a:ln w="327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kumimoji="1" lang="ja-JP" altLang="en-US" sz="3600" kern="1200"/>
        </a:p>
      </dsp:txBody>
      <dsp:txXfrm>
        <a:off x="5371789" y="953416"/>
        <a:ext cx="882562" cy="882562"/>
      </dsp:txXfrm>
    </dsp:sp>
    <dsp:sp modelId="{9E3701B9-76FA-45CB-9974-873E779DC93D}">
      <dsp:nvSpPr>
        <dsp:cNvPr id="0" name=""/>
        <dsp:cNvSpPr/>
      </dsp:nvSpPr>
      <dsp:spPr>
        <a:xfrm>
          <a:off x="5923644" y="2528451"/>
          <a:ext cx="882562" cy="882562"/>
        </a:xfrm>
        <a:prstGeom prst="downArrow">
          <a:avLst>
            <a:gd name="adj1" fmla="val 55000"/>
            <a:gd name="adj2" fmla="val 45000"/>
          </a:avLst>
        </a:prstGeom>
        <a:solidFill>
          <a:schemeClr val="lt1">
            <a:alpha val="90000"/>
            <a:tint val="40000"/>
            <a:hueOff val="0"/>
            <a:satOff val="0"/>
            <a:lumOff val="0"/>
            <a:alphaOff val="0"/>
          </a:schemeClr>
        </a:solidFill>
        <a:ln w="327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kumimoji="1" lang="ja-JP" altLang="en-US" sz="3600" kern="1200"/>
        </a:p>
      </dsp:txBody>
      <dsp:txXfrm>
        <a:off x="5923644" y="2528451"/>
        <a:ext cx="882562" cy="882562"/>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r>
              <a:rPr lang="ja-JP" altLang="en-US"/>
              <a:t>セッション１５</a:t>
            </a:r>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charset="-128"/>
                <a:cs typeface="+mn-cs"/>
              </a:defRPr>
            </a:lvl1pPr>
          </a:lstStyle>
          <a:p>
            <a:pPr>
              <a:defRPr/>
            </a:pPr>
            <a:endParaRPr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B3A48526-1649-1F44-93C7-28D6C3631D4B}"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64CD5131-6F78-FE47-89F8-CAF9A50162DB}" type="datetime1">
              <a:rPr lang="ja-JP" altLang="en-US"/>
              <a:pPr>
                <a:defRPr/>
              </a:pPr>
              <a:t>17.8.19</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DDE9493B-F1FE-8F45-957D-9B8D543FE423}"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38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481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686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8915"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63"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3011"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5059"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7107"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915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1203"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3251"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843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529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7347"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939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144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3491"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5539"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7587"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9635"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1683"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3731"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048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5779"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7827"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9875"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192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3971"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6019"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806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011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2163"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4211"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2531"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625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8307"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0355"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240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4451"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6499"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85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8547"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05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0595"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2643"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46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4691"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4579"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7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6739"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87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878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18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185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39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390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59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595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90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9027"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10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107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4147"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619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824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662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0291"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2339"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43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4387"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643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8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848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0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0531"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66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667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87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872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07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077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28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281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867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48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486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69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691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0723"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2771"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grpSp>
        <p:nvGrpSpPr>
          <p:cNvPr id="4" name="グループ化 158"/>
          <p:cNvGrpSpPr/>
          <p:nvPr/>
        </p:nvGrpSpPr>
        <p:grpSpPr>
          <a:xfrm>
            <a:off x="0" y="1643050"/>
            <a:ext cx="8920191" cy="3286147"/>
            <a:chOff x="9525" y="2233613"/>
            <a:chExt cx="9134475" cy="2389187"/>
          </a:xfrm>
          <a:solidFill>
            <a:srgbClr val="FFFFFF">
              <a:alpha val="77000"/>
            </a:srgbClr>
          </a:solidFill>
          <a:effectLst>
            <a:outerShdw blurRad="50800" dist="38100" dir="5400000" algn="ctr" rotWithShape="0">
              <a:srgbClr val="000000">
                <a:alpha val="30000"/>
              </a:srgbClr>
            </a:outerShdw>
          </a:effectLst>
        </p:grpSpPr>
        <p:sp>
          <p:nvSpPr>
            <p:cNvPr id="5" name="フリーフォーム 4"/>
            <p:cNvSpPr>
              <a:spLocks/>
            </p:cNvSpPr>
            <p:nvPr/>
          </p:nvSpPr>
          <p:spPr bwMode="auto">
            <a:xfrm>
              <a:off x="9525" y="2233613"/>
              <a:ext cx="9134475" cy="2389187"/>
            </a:xfrm>
            <a:custGeom>
              <a:avLst/>
              <a:gdLst/>
              <a:ahLst/>
              <a:cxnLst>
                <a:cxn ang="0">
                  <a:pos x="5452" y="13"/>
                </a:cxn>
                <a:cxn ang="0">
                  <a:pos x="5304" y="7"/>
                </a:cxn>
                <a:cxn ang="0">
                  <a:pos x="5143" y="0"/>
                </a:cxn>
                <a:cxn ang="0">
                  <a:pos x="4462" y="7"/>
                </a:cxn>
                <a:cxn ang="0">
                  <a:pos x="4224" y="7"/>
                </a:cxn>
                <a:cxn ang="0">
                  <a:pos x="3896" y="7"/>
                </a:cxn>
                <a:cxn ang="0">
                  <a:pos x="3626" y="7"/>
                </a:cxn>
                <a:cxn ang="0">
                  <a:pos x="2977" y="0"/>
                </a:cxn>
                <a:cxn ang="0">
                  <a:pos x="2553" y="0"/>
                </a:cxn>
                <a:cxn ang="0">
                  <a:pos x="2353" y="7"/>
                </a:cxn>
                <a:cxn ang="0">
                  <a:pos x="2186" y="7"/>
                </a:cxn>
                <a:cxn ang="0">
                  <a:pos x="2083" y="7"/>
                </a:cxn>
                <a:cxn ang="0">
                  <a:pos x="1717" y="7"/>
                </a:cxn>
                <a:cxn ang="0">
                  <a:pos x="1530" y="0"/>
                </a:cxn>
                <a:cxn ang="0">
                  <a:pos x="1293" y="13"/>
                </a:cxn>
                <a:cxn ang="0">
                  <a:pos x="1003" y="7"/>
                </a:cxn>
                <a:cxn ang="0">
                  <a:pos x="958" y="13"/>
                </a:cxn>
                <a:cxn ang="0">
                  <a:pos x="907" y="20"/>
                </a:cxn>
                <a:cxn ang="0">
                  <a:pos x="592" y="7"/>
                </a:cxn>
                <a:cxn ang="0">
                  <a:pos x="0" y="1498"/>
                </a:cxn>
                <a:cxn ang="0">
                  <a:pos x="875" y="1492"/>
                </a:cxn>
                <a:cxn ang="0">
                  <a:pos x="1524" y="1505"/>
                </a:cxn>
                <a:cxn ang="0">
                  <a:pos x="2064" y="1498"/>
                </a:cxn>
                <a:cxn ang="0">
                  <a:pos x="2385" y="1498"/>
                </a:cxn>
                <a:cxn ang="0">
                  <a:pos x="2919" y="1498"/>
                </a:cxn>
                <a:cxn ang="0">
                  <a:pos x="3099" y="1498"/>
                </a:cxn>
                <a:cxn ang="0">
                  <a:pos x="3183" y="1492"/>
                </a:cxn>
                <a:cxn ang="0">
                  <a:pos x="3517" y="1492"/>
                </a:cxn>
                <a:cxn ang="0">
                  <a:pos x="3768" y="1505"/>
                </a:cxn>
                <a:cxn ang="0">
                  <a:pos x="4153" y="1498"/>
                </a:cxn>
                <a:cxn ang="0">
                  <a:pos x="4230" y="1498"/>
                </a:cxn>
                <a:cxn ang="0">
                  <a:pos x="4449" y="1498"/>
                </a:cxn>
                <a:cxn ang="0">
                  <a:pos x="4899" y="1492"/>
                </a:cxn>
                <a:cxn ang="0">
                  <a:pos x="5349" y="1498"/>
                </a:cxn>
                <a:cxn ang="0">
                  <a:pos x="5754" y="1170"/>
                </a:cxn>
                <a:cxn ang="0">
                  <a:pos x="5568" y="7"/>
                </a:cxn>
              </a:cxnLst>
              <a:rect l="0" t="0" r="0" b="0"/>
              <a:pathLst>
                <a:path w="5754" h="1505">
                  <a:moveTo>
                    <a:pt x="5561" y="7"/>
                  </a:moveTo>
                  <a:lnTo>
                    <a:pt x="5452" y="13"/>
                  </a:lnTo>
                  <a:lnTo>
                    <a:pt x="5375" y="13"/>
                  </a:lnTo>
                  <a:lnTo>
                    <a:pt x="5304" y="7"/>
                  </a:lnTo>
                  <a:lnTo>
                    <a:pt x="5227" y="7"/>
                  </a:lnTo>
                  <a:lnTo>
                    <a:pt x="5143" y="0"/>
                  </a:lnTo>
                  <a:lnTo>
                    <a:pt x="5028" y="7"/>
                  </a:lnTo>
                  <a:lnTo>
                    <a:pt x="4462" y="7"/>
                  </a:lnTo>
                  <a:lnTo>
                    <a:pt x="4340" y="0"/>
                  </a:lnTo>
                  <a:lnTo>
                    <a:pt x="4224" y="7"/>
                  </a:lnTo>
                  <a:lnTo>
                    <a:pt x="4057" y="7"/>
                  </a:lnTo>
                  <a:lnTo>
                    <a:pt x="3896" y="7"/>
                  </a:lnTo>
                  <a:lnTo>
                    <a:pt x="3761" y="7"/>
                  </a:lnTo>
                  <a:lnTo>
                    <a:pt x="3626" y="7"/>
                  </a:lnTo>
                  <a:lnTo>
                    <a:pt x="3163" y="7"/>
                  </a:lnTo>
                  <a:lnTo>
                    <a:pt x="2977" y="0"/>
                  </a:lnTo>
                  <a:lnTo>
                    <a:pt x="2816" y="0"/>
                  </a:lnTo>
                  <a:lnTo>
                    <a:pt x="2553" y="0"/>
                  </a:lnTo>
                  <a:lnTo>
                    <a:pt x="2450" y="7"/>
                  </a:lnTo>
                  <a:lnTo>
                    <a:pt x="2353" y="7"/>
                  </a:lnTo>
                  <a:lnTo>
                    <a:pt x="2270" y="7"/>
                  </a:lnTo>
                  <a:lnTo>
                    <a:pt x="2186" y="7"/>
                  </a:lnTo>
                  <a:lnTo>
                    <a:pt x="2135" y="7"/>
                  </a:lnTo>
                  <a:lnTo>
                    <a:pt x="2083" y="7"/>
                  </a:lnTo>
                  <a:lnTo>
                    <a:pt x="1845" y="7"/>
                  </a:lnTo>
                  <a:lnTo>
                    <a:pt x="1717" y="7"/>
                  </a:lnTo>
                  <a:lnTo>
                    <a:pt x="1582" y="7"/>
                  </a:lnTo>
                  <a:lnTo>
                    <a:pt x="1530" y="0"/>
                  </a:lnTo>
                  <a:lnTo>
                    <a:pt x="1492" y="7"/>
                  </a:lnTo>
                  <a:lnTo>
                    <a:pt x="1293" y="13"/>
                  </a:lnTo>
                  <a:lnTo>
                    <a:pt x="1068" y="7"/>
                  </a:lnTo>
                  <a:lnTo>
                    <a:pt x="1003" y="7"/>
                  </a:lnTo>
                  <a:lnTo>
                    <a:pt x="978" y="7"/>
                  </a:lnTo>
                  <a:lnTo>
                    <a:pt x="958" y="13"/>
                  </a:lnTo>
                  <a:lnTo>
                    <a:pt x="945" y="20"/>
                  </a:lnTo>
                  <a:lnTo>
                    <a:pt x="907" y="20"/>
                  </a:lnTo>
                  <a:lnTo>
                    <a:pt x="836" y="13"/>
                  </a:lnTo>
                  <a:lnTo>
                    <a:pt x="592" y="7"/>
                  </a:lnTo>
                  <a:lnTo>
                    <a:pt x="0" y="7"/>
                  </a:lnTo>
                  <a:lnTo>
                    <a:pt x="0" y="1498"/>
                  </a:lnTo>
                  <a:lnTo>
                    <a:pt x="573" y="1505"/>
                  </a:lnTo>
                  <a:lnTo>
                    <a:pt x="875" y="1492"/>
                  </a:lnTo>
                  <a:lnTo>
                    <a:pt x="1209" y="1485"/>
                  </a:lnTo>
                  <a:lnTo>
                    <a:pt x="1524" y="1505"/>
                  </a:lnTo>
                  <a:lnTo>
                    <a:pt x="1775" y="1492"/>
                  </a:lnTo>
                  <a:lnTo>
                    <a:pt x="2064" y="1498"/>
                  </a:lnTo>
                  <a:lnTo>
                    <a:pt x="2218" y="1498"/>
                  </a:lnTo>
                  <a:lnTo>
                    <a:pt x="2385" y="1498"/>
                  </a:lnTo>
                  <a:lnTo>
                    <a:pt x="2861" y="1498"/>
                  </a:lnTo>
                  <a:lnTo>
                    <a:pt x="2919" y="1498"/>
                  </a:lnTo>
                  <a:lnTo>
                    <a:pt x="2983" y="1492"/>
                  </a:lnTo>
                  <a:lnTo>
                    <a:pt x="3099" y="1498"/>
                  </a:lnTo>
                  <a:lnTo>
                    <a:pt x="3144" y="1492"/>
                  </a:lnTo>
                  <a:lnTo>
                    <a:pt x="3183" y="1492"/>
                  </a:lnTo>
                  <a:lnTo>
                    <a:pt x="3350" y="1492"/>
                  </a:lnTo>
                  <a:lnTo>
                    <a:pt x="3517" y="1492"/>
                  </a:lnTo>
                  <a:lnTo>
                    <a:pt x="3633" y="1492"/>
                  </a:lnTo>
                  <a:lnTo>
                    <a:pt x="3768" y="1505"/>
                  </a:lnTo>
                  <a:lnTo>
                    <a:pt x="3954" y="1505"/>
                  </a:lnTo>
                  <a:lnTo>
                    <a:pt x="4153" y="1498"/>
                  </a:lnTo>
                  <a:lnTo>
                    <a:pt x="4198" y="1498"/>
                  </a:lnTo>
                  <a:lnTo>
                    <a:pt x="4230" y="1498"/>
                  </a:lnTo>
                  <a:lnTo>
                    <a:pt x="4333" y="1505"/>
                  </a:lnTo>
                  <a:lnTo>
                    <a:pt x="4449" y="1498"/>
                  </a:lnTo>
                  <a:lnTo>
                    <a:pt x="4668" y="1492"/>
                  </a:lnTo>
                  <a:lnTo>
                    <a:pt x="4899" y="1492"/>
                  </a:lnTo>
                  <a:lnTo>
                    <a:pt x="5111" y="1498"/>
                  </a:lnTo>
                  <a:lnTo>
                    <a:pt x="5349" y="1498"/>
                  </a:lnTo>
                  <a:lnTo>
                    <a:pt x="5510" y="1492"/>
                  </a:lnTo>
                  <a:lnTo>
                    <a:pt x="5754" y="1170"/>
                  </a:lnTo>
                  <a:lnTo>
                    <a:pt x="5754" y="13"/>
                  </a:lnTo>
                  <a:lnTo>
                    <a:pt x="5568" y="7"/>
                  </a:lnTo>
                  <a:lnTo>
                    <a:pt x="5561" y="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8634413" y="4090988"/>
              <a:ext cx="509587" cy="511175"/>
            </a:xfrm>
            <a:custGeom>
              <a:avLst/>
              <a:gdLst/>
              <a:ahLst/>
              <a:cxnLst>
                <a:cxn ang="0">
                  <a:pos x="38" y="322"/>
                </a:cxn>
                <a:cxn ang="0">
                  <a:pos x="57" y="322"/>
                </a:cxn>
                <a:cxn ang="0">
                  <a:pos x="77" y="309"/>
                </a:cxn>
                <a:cxn ang="0">
                  <a:pos x="90" y="283"/>
                </a:cxn>
                <a:cxn ang="0">
                  <a:pos x="96" y="245"/>
                </a:cxn>
                <a:cxn ang="0">
                  <a:pos x="90" y="232"/>
                </a:cxn>
                <a:cxn ang="0">
                  <a:pos x="83" y="212"/>
                </a:cxn>
                <a:cxn ang="0">
                  <a:pos x="64" y="200"/>
                </a:cxn>
                <a:cxn ang="0">
                  <a:pos x="45" y="180"/>
                </a:cxn>
                <a:cxn ang="0">
                  <a:pos x="12" y="174"/>
                </a:cxn>
                <a:cxn ang="0">
                  <a:pos x="0" y="174"/>
                </a:cxn>
                <a:cxn ang="0">
                  <a:pos x="321" y="0"/>
                </a:cxn>
                <a:cxn ang="0">
                  <a:pos x="289" y="52"/>
                </a:cxn>
                <a:cxn ang="0">
                  <a:pos x="205" y="161"/>
                </a:cxn>
                <a:cxn ang="0">
                  <a:pos x="122" y="270"/>
                </a:cxn>
                <a:cxn ang="0">
                  <a:pos x="77" y="322"/>
                </a:cxn>
                <a:cxn ang="0">
                  <a:pos x="45" y="322"/>
                </a:cxn>
                <a:cxn ang="0">
                  <a:pos x="38" y="322"/>
                </a:cxn>
              </a:cxnLst>
              <a:rect l="0" t="0" r="0" b="0"/>
              <a:pathLst>
                <a:path w="321" h="322">
                  <a:moveTo>
                    <a:pt x="38" y="322"/>
                  </a:moveTo>
                  <a:lnTo>
                    <a:pt x="57" y="322"/>
                  </a:lnTo>
                  <a:lnTo>
                    <a:pt x="77" y="309"/>
                  </a:lnTo>
                  <a:lnTo>
                    <a:pt x="90" y="283"/>
                  </a:lnTo>
                  <a:lnTo>
                    <a:pt x="96" y="245"/>
                  </a:lnTo>
                  <a:lnTo>
                    <a:pt x="90" y="232"/>
                  </a:lnTo>
                  <a:lnTo>
                    <a:pt x="83" y="212"/>
                  </a:lnTo>
                  <a:lnTo>
                    <a:pt x="64" y="200"/>
                  </a:lnTo>
                  <a:lnTo>
                    <a:pt x="45" y="180"/>
                  </a:lnTo>
                  <a:lnTo>
                    <a:pt x="12" y="174"/>
                  </a:lnTo>
                  <a:lnTo>
                    <a:pt x="0" y="174"/>
                  </a:lnTo>
                  <a:lnTo>
                    <a:pt x="321" y="0"/>
                  </a:lnTo>
                  <a:lnTo>
                    <a:pt x="289" y="52"/>
                  </a:lnTo>
                  <a:lnTo>
                    <a:pt x="205" y="161"/>
                  </a:lnTo>
                  <a:lnTo>
                    <a:pt x="122" y="270"/>
                  </a:lnTo>
                  <a:lnTo>
                    <a:pt x="77" y="322"/>
                  </a:lnTo>
                  <a:lnTo>
                    <a:pt x="45" y="322"/>
                  </a:lnTo>
                  <a:lnTo>
                    <a:pt x="38" y="32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184150" y="2346325"/>
              <a:ext cx="8816975" cy="2255838"/>
            </a:xfrm>
            <a:custGeom>
              <a:avLst/>
              <a:gdLst/>
              <a:ahLst/>
              <a:cxnLst>
                <a:cxn ang="0">
                  <a:pos x="366" y="257"/>
                </a:cxn>
                <a:cxn ang="0">
                  <a:pos x="270" y="386"/>
                </a:cxn>
                <a:cxn ang="0">
                  <a:pos x="263" y="405"/>
                </a:cxn>
                <a:cxn ang="0">
                  <a:pos x="115" y="1144"/>
                </a:cxn>
                <a:cxn ang="0">
                  <a:pos x="96" y="1273"/>
                </a:cxn>
                <a:cxn ang="0">
                  <a:pos x="482" y="1131"/>
                </a:cxn>
                <a:cxn ang="0">
                  <a:pos x="533" y="1234"/>
                </a:cxn>
                <a:cxn ang="0">
                  <a:pos x="302" y="1356"/>
                </a:cxn>
                <a:cxn ang="0">
                  <a:pos x="160" y="1292"/>
                </a:cxn>
                <a:cxn ang="0">
                  <a:pos x="765" y="971"/>
                </a:cxn>
                <a:cxn ang="0">
                  <a:pos x="848" y="1131"/>
                </a:cxn>
                <a:cxn ang="0">
                  <a:pos x="1060" y="1138"/>
                </a:cxn>
                <a:cxn ang="0">
                  <a:pos x="990" y="1074"/>
                </a:cxn>
                <a:cxn ang="0">
                  <a:pos x="1105" y="951"/>
                </a:cxn>
                <a:cxn ang="0">
                  <a:pos x="1240" y="771"/>
                </a:cxn>
                <a:cxn ang="0">
                  <a:pos x="1285" y="521"/>
                </a:cxn>
                <a:cxn ang="0">
                  <a:pos x="1343" y="585"/>
                </a:cxn>
                <a:cxn ang="0">
                  <a:pos x="1453" y="816"/>
                </a:cxn>
                <a:cxn ang="0">
                  <a:pos x="1600" y="900"/>
                </a:cxn>
                <a:cxn ang="0">
                  <a:pos x="1922" y="823"/>
                </a:cxn>
                <a:cxn ang="0">
                  <a:pos x="1858" y="1138"/>
                </a:cxn>
                <a:cxn ang="0">
                  <a:pos x="1999" y="1009"/>
                </a:cxn>
                <a:cxn ang="0">
                  <a:pos x="2108" y="977"/>
                </a:cxn>
                <a:cxn ang="0">
                  <a:pos x="2770" y="418"/>
                </a:cxn>
                <a:cxn ang="0">
                  <a:pos x="2192" y="675"/>
                </a:cxn>
                <a:cxn ang="0">
                  <a:pos x="2327" y="836"/>
                </a:cxn>
                <a:cxn ang="0">
                  <a:pos x="2770" y="444"/>
                </a:cxn>
                <a:cxn ang="0">
                  <a:pos x="2905" y="328"/>
                </a:cxn>
                <a:cxn ang="0">
                  <a:pos x="2938" y="347"/>
                </a:cxn>
                <a:cxn ang="0">
                  <a:pos x="2320" y="939"/>
                </a:cxn>
                <a:cxn ang="0">
                  <a:pos x="2378" y="804"/>
                </a:cxn>
                <a:cxn ang="0">
                  <a:pos x="2449" y="823"/>
                </a:cxn>
                <a:cxn ang="0">
                  <a:pos x="360" y="257"/>
                </a:cxn>
                <a:cxn ang="0">
                  <a:pos x="2430" y="1183"/>
                </a:cxn>
                <a:cxn ang="0">
                  <a:pos x="2758" y="1041"/>
                </a:cxn>
                <a:cxn ang="0">
                  <a:pos x="2905" y="714"/>
                </a:cxn>
                <a:cxn ang="0">
                  <a:pos x="2995" y="894"/>
                </a:cxn>
                <a:cxn ang="0">
                  <a:pos x="3169" y="566"/>
                </a:cxn>
                <a:cxn ang="0">
                  <a:pos x="3137" y="328"/>
                </a:cxn>
                <a:cxn ang="0">
                  <a:pos x="2880" y="932"/>
                </a:cxn>
                <a:cxn ang="0">
                  <a:pos x="3593" y="302"/>
                </a:cxn>
                <a:cxn ang="0">
                  <a:pos x="3966" y="932"/>
                </a:cxn>
                <a:cxn ang="0">
                  <a:pos x="3844" y="797"/>
                </a:cxn>
                <a:cxn ang="0">
                  <a:pos x="4127" y="804"/>
                </a:cxn>
                <a:cxn ang="0">
                  <a:pos x="4281" y="797"/>
                </a:cxn>
                <a:cxn ang="0">
                  <a:pos x="360" y="257"/>
                </a:cxn>
                <a:cxn ang="0">
                  <a:pos x="4487" y="669"/>
                </a:cxn>
                <a:cxn ang="0">
                  <a:pos x="4609" y="617"/>
                </a:cxn>
                <a:cxn ang="0">
                  <a:pos x="4744" y="553"/>
                </a:cxn>
                <a:cxn ang="0">
                  <a:pos x="3754" y="142"/>
                </a:cxn>
                <a:cxn ang="0">
                  <a:pos x="4120" y="26"/>
                </a:cxn>
                <a:cxn ang="0">
                  <a:pos x="4268" y="270"/>
                </a:cxn>
                <a:cxn ang="0">
                  <a:pos x="4281" y="219"/>
                </a:cxn>
                <a:cxn ang="0">
                  <a:pos x="4847" y="508"/>
                </a:cxn>
                <a:cxn ang="0">
                  <a:pos x="5046" y="495"/>
                </a:cxn>
                <a:cxn ang="0">
                  <a:pos x="5117" y="315"/>
                </a:cxn>
                <a:cxn ang="0">
                  <a:pos x="5316" y="187"/>
                </a:cxn>
                <a:cxn ang="0">
                  <a:pos x="3458" y="1421"/>
                </a:cxn>
                <a:cxn ang="0">
                  <a:pos x="3664" y="1273"/>
                </a:cxn>
                <a:cxn ang="0">
                  <a:pos x="360" y="257"/>
                </a:cxn>
                <a:cxn ang="0">
                  <a:pos x="2314" y="161"/>
                </a:cxn>
              </a:cxnLst>
              <a:rect l="0" t="0" r="0" b="0"/>
              <a:pathLst>
                <a:path w="5554" h="1421">
                  <a:moveTo>
                    <a:pt x="360" y="257"/>
                  </a:moveTo>
                  <a:lnTo>
                    <a:pt x="328" y="244"/>
                  </a:lnTo>
                  <a:lnTo>
                    <a:pt x="308" y="244"/>
                  </a:lnTo>
                  <a:lnTo>
                    <a:pt x="295" y="251"/>
                  </a:lnTo>
                  <a:lnTo>
                    <a:pt x="283" y="257"/>
                  </a:lnTo>
                  <a:lnTo>
                    <a:pt x="276" y="283"/>
                  </a:lnTo>
                  <a:lnTo>
                    <a:pt x="276" y="296"/>
                  </a:lnTo>
                  <a:lnTo>
                    <a:pt x="283" y="302"/>
                  </a:lnTo>
                  <a:lnTo>
                    <a:pt x="302" y="322"/>
                  </a:lnTo>
                  <a:lnTo>
                    <a:pt x="328" y="328"/>
                  </a:lnTo>
                  <a:lnTo>
                    <a:pt x="340" y="328"/>
                  </a:lnTo>
                  <a:lnTo>
                    <a:pt x="360" y="315"/>
                  </a:lnTo>
                  <a:lnTo>
                    <a:pt x="373" y="296"/>
                  </a:lnTo>
                  <a:lnTo>
                    <a:pt x="373" y="270"/>
                  </a:lnTo>
                  <a:lnTo>
                    <a:pt x="366" y="257"/>
                  </a:lnTo>
                  <a:lnTo>
                    <a:pt x="360" y="257"/>
                  </a:lnTo>
                  <a:lnTo>
                    <a:pt x="527" y="469"/>
                  </a:lnTo>
                  <a:lnTo>
                    <a:pt x="540" y="463"/>
                  </a:lnTo>
                  <a:lnTo>
                    <a:pt x="546" y="457"/>
                  </a:lnTo>
                  <a:lnTo>
                    <a:pt x="540" y="437"/>
                  </a:lnTo>
                  <a:lnTo>
                    <a:pt x="527" y="418"/>
                  </a:lnTo>
                  <a:lnTo>
                    <a:pt x="520" y="418"/>
                  </a:lnTo>
                  <a:lnTo>
                    <a:pt x="514" y="418"/>
                  </a:lnTo>
                  <a:lnTo>
                    <a:pt x="495" y="437"/>
                  </a:lnTo>
                  <a:lnTo>
                    <a:pt x="495" y="444"/>
                  </a:lnTo>
                  <a:lnTo>
                    <a:pt x="495" y="457"/>
                  </a:lnTo>
                  <a:lnTo>
                    <a:pt x="514" y="469"/>
                  </a:lnTo>
                  <a:lnTo>
                    <a:pt x="527" y="469"/>
                  </a:lnTo>
                  <a:lnTo>
                    <a:pt x="360" y="257"/>
                  </a:lnTo>
                  <a:lnTo>
                    <a:pt x="270" y="386"/>
                  </a:lnTo>
                  <a:lnTo>
                    <a:pt x="263" y="373"/>
                  </a:lnTo>
                  <a:lnTo>
                    <a:pt x="257" y="367"/>
                  </a:lnTo>
                  <a:lnTo>
                    <a:pt x="250" y="360"/>
                  </a:lnTo>
                  <a:lnTo>
                    <a:pt x="250" y="347"/>
                  </a:lnTo>
                  <a:lnTo>
                    <a:pt x="238" y="334"/>
                  </a:lnTo>
                  <a:lnTo>
                    <a:pt x="225" y="328"/>
                  </a:lnTo>
                  <a:lnTo>
                    <a:pt x="205" y="334"/>
                  </a:lnTo>
                  <a:lnTo>
                    <a:pt x="205" y="341"/>
                  </a:lnTo>
                  <a:lnTo>
                    <a:pt x="205" y="354"/>
                  </a:lnTo>
                  <a:lnTo>
                    <a:pt x="212" y="367"/>
                  </a:lnTo>
                  <a:lnTo>
                    <a:pt x="225" y="373"/>
                  </a:lnTo>
                  <a:lnTo>
                    <a:pt x="231" y="373"/>
                  </a:lnTo>
                  <a:lnTo>
                    <a:pt x="238" y="386"/>
                  </a:lnTo>
                  <a:lnTo>
                    <a:pt x="250" y="399"/>
                  </a:lnTo>
                  <a:lnTo>
                    <a:pt x="263" y="405"/>
                  </a:lnTo>
                  <a:lnTo>
                    <a:pt x="270" y="399"/>
                  </a:lnTo>
                  <a:lnTo>
                    <a:pt x="270" y="386"/>
                  </a:lnTo>
                  <a:lnTo>
                    <a:pt x="360" y="257"/>
                  </a:lnTo>
                  <a:lnTo>
                    <a:pt x="51" y="1106"/>
                  </a:lnTo>
                  <a:lnTo>
                    <a:pt x="32" y="1112"/>
                  </a:lnTo>
                  <a:lnTo>
                    <a:pt x="19" y="1125"/>
                  </a:lnTo>
                  <a:lnTo>
                    <a:pt x="6" y="1138"/>
                  </a:lnTo>
                  <a:lnTo>
                    <a:pt x="6" y="1151"/>
                  </a:lnTo>
                  <a:lnTo>
                    <a:pt x="13" y="1170"/>
                  </a:lnTo>
                  <a:lnTo>
                    <a:pt x="25" y="1183"/>
                  </a:lnTo>
                  <a:lnTo>
                    <a:pt x="51" y="1183"/>
                  </a:lnTo>
                  <a:lnTo>
                    <a:pt x="77" y="1183"/>
                  </a:lnTo>
                  <a:lnTo>
                    <a:pt x="90" y="1170"/>
                  </a:lnTo>
                  <a:lnTo>
                    <a:pt x="109" y="1157"/>
                  </a:lnTo>
                  <a:lnTo>
                    <a:pt x="115" y="1144"/>
                  </a:lnTo>
                  <a:lnTo>
                    <a:pt x="115" y="1131"/>
                  </a:lnTo>
                  <a:lnTo>
                    <a:pt x="109" y="1119"/>
                  </a:lnTo>
                  <a:lnTo>
                    <a:pt x="96" y="1112"/>
                  </a:lnTo>
                  <a:lnTo>
                    <a:pt x="83" y="1106"/>
                  </a:lnTo>
                  <a:lnTo>
                    <a:pt x="51" y="1106"/>
                  </a:lnTo>
                  <a:lnTo>
                    <a:pt x="360" y="257"/>
                  </a:lnTo>
                  <a:lnTo>
                    <a:pt x="25" y="1241"/>
                  </a:lnTo>
                  <a:lnTo>
                    <a:pt x="6" y="1254"/>
                  </a:lnTo>
                  <a:lnTo>
                    <a:pt x="0" y="1266"/>
                  </a:lnTo>
                  <a:lnTo>
                    <a:pt x="6" y="1292"/>
                  </a:lnTo>
                  <a:lnTo>
                    <a:pt x="13" y="1299"/>
                  </a:lnTo>
                  <a:lnTo>
                    <a:pt x="45" y="1305"/>
                  </a:lnTo>
                  <a:lnTo>
                    <a:pt x="77" y="1299"/>
                  </a:lnTo>
                  <a:lnTo>
                    <a:pt x="90" y="1292"/>
                  </a:lnTo>
                  <a:lnTo>
                    <a:pt x="96" y="1273"/>
                  </a:lnTo>
                  <a:lnTo>
                    <a:pt x="90" y="1260"/>
                  </a:lnTo>
                  <a:lnTo>
                    <a:pt x="77" y="1247"/>
                  </a:lnTo>
                  <a:lnTo>
                    <a:pt x="51" y="1241"/>
                  </a:lnTo>
                  <a:lnTo>
                    <a:pt x="25" y="1241"/>
                  </a:lnTo>
                  <a:lnTo>
                    <a:pt x="360" y="257"/>
                  </a:lnTo>
                  <a:lnTo>
                    <a:pt x="514" y="1099"/>
                  </a:lnTo>
                  <a:lnTo>
                    <a:pt x="508" y="1074"/>
                  </a:lnTo>
                  <a:lnTo>
                    <a:pt x="501" y="1067"/>
                  </a:lnTo>
                  <a:lnTo>
                    <a:pt x="475" y="1067"/>
                  </a:lnTo>
                  <a:lnTo>
                    <a:pt x="437" y="1080"/>
                  </a:lnTo>
                  <a:lnTo>
                    <a:pt x="411" y="1112"/>
                  </a:lnTo>
                  <a:lnTo>
                    <a:pt x="418" y="1119"/>
                  </a:lnTo>
                  <a:lnTo>
                    <a:pt x="430" y="1125"/>
                  </a:lnTo>
                  <a:lnTo>
                    <a:pt x="463" y="1125"/>
                  </a:lnTo>
                  <a:lnTo>
                    <a:pt x="482" y="1131"/>
                  </a:lnTo>
                  <a:lnTo>
                    <a:pt x="495" y="1125"/>
                  </a:lnTo>
                  <a:lnTo>
                    <a:pt x="508" y="1112"/>
                  </a:lnTo>
                  <a:lnTo>
                    <a:pt x="514" y="1099"/>
                  </a:lnTo>
                  <a:lnTo>
                    <a:pt x="360" y="257"/>
                  </a:lnTo>
                  <a:lnTo>
                    <a:pt x="514" y="1144"/>
                  </a:lnTo>
                  <a:lnTo>
                    <a:pt x="495" y="1144"/>
                  </a:lnTo>
                  <a:lnTo>
                    <a:pt x="475" y="1157"/>
                  </a:lnTo>
                  <a:lnTo>
                    <a:pt x="463" y="1170"/>
                  </a:lnTo>
                  <a:lnTo>
                    <a:pt x="456" y="1183"/>
                  </a:lnTo>
                  <a:lnTo>
                    <a:pt x="456" y="1209"/>
                  </a:lnTo>
                  <a:lnTo>
                    <a:pt x="456" y="1221"/>
                  </a:lnTo>
                  <a:lnTo>
                    <a:pt x="469" y="1241"/>
                  </a:lnTo>
                  <a:lnTo>
                    <a:pt x="495" y="1254"/>
                  </a:lnTo>
                  <a:lnTo>
                    <a:pt x="514" y="1247"/>
                  </a:lnTo>
                  <a:lnTo>
                    <a:pt x="533" y="1234"/>
                  </a:lnTo>
                  <a:lnTo>
                    <a:pt x="565" y="1215"/>
                  </a:lnTo>
                  <a:lnTo>
                    <a:pt x="565" y="1183"/>
                  </a:lnTo>
                  <a:lnTo>
                    <a:pt x="559" y="1164"/>
                  </a:lnTo>
                  <a:lnTo>
                    <a:pt x="546" y="1151"/>
                  </a:lnTo>
                  <a:lnTo>
                    <a:pt x="533" y="1144"/>
                  </a:lnTo>
                  <a:lnTo>
                    <a:pt x="514" y="1144"/>
                  </a:lnTo>
                  <a:lnTo>
                    <a:pt x="360" y="257"/>
                  </a:lnTo>
                  <a:lnTo>
                    <a:pt x="334" y="1292"/>
                  </a:lnTo>
                  <a:lnTo>
                    <a:pt x="302" y="1279"/>
                  </a:lnTo>
                  <a:lnTo>
                    <a:pt x="289" y="1292"/>
                  </a:lnTo>
                  <a:lnTo>
                    <a:pt x="270" y="1305"/>
                  </a:lnTo>
                  <a:lnTo>
                    <a:pt x="263" y="1318"/>
                  </a:lnTo>
                  <a:lnTo>
                    <a:pt x="263" y="1331"/>
                  </a:lnTo>
                  <a:lnTo>
                    <a:pt x="276" y="1344"/>
                  </a:lnTo>
                  <a:lnTo>
                    <a:pt x="302" y="1356"/>
                  </a:lnTo>
                  <a:lnTo>
                    <a:pt x="328" y="1350"/>
                  </a:lnTo>
                  <a:lnTo>
                    <a:pt x="353" y="1337"/>
                  </a:lnTo>
                  <a:lnTo>
                    <a:pt x="360" y="1324"/>
                  </a:lnTo>
                  <a:lnTo>
                    <a:pt x="360" y="1299"/>
                  </a:lnTo>
                  <a:lnTo>
                    <a:pt x="334" y="1292"/>
                  </a:lnTo>
                  <a:lnTo>
                    <a:pt x="360" y="257"/>
                  </a:lnTo>
                  <a:lnTo>
                    <a:pt x="135" y="1292"/>
                  </a:lnTo>
                  <a:lnTo>
                    <a:pt x="135" y="1311"/>
                  </a:lnTo>
                  <a:lnTo>
                    <a:pt x="148" y="1318"/>
                  </a:lnTo>
                  <a:lnTo>
                    <a:pt x="154" y="1318"/>
                  </a:lnTo>
                  <a:lnTo>
                    <a:pt x="173" y="1318"/>
                  </a:lnTo>
                  <a:lnTo>
                    <a:pt x="180" y="1318"/>
                  </a:lnTo>
                  <a:lnTo>
                    <a:pt x="180" y="1305"/>
                  </a:lnTo>
                  <a:lnTo>
                    <a:pt x="173" y="1299"/>
                  </a:lnTo>
                  <a:lnTo>
                    <a:pt x="160" y="1292"/>
                  </a:lnTo>
                  <a:lnTo>
                    <a:pt x="148" y="1292"/>
                  </a:lnTo>
                  <a:lnTo>
                    <a:pt x="135" y="1292"/>
                  </a:lnTo>
                  <a:lnTo>
                    <a:pt x="360" y="257"/>
                  </a:lnTo>
                  <a:lnTo>
                    <a:pt x="874" y="1016"/>
                  </a:lnTo>
                  <a:lnTo>
                    <a:pt x="848" y="1022"/>
                  </a:lnTo>
                  <a:lnTo>
                    <a:pt x="842" y="1035"/>
                  </a:lnTo>
                  <a:lnTo>
                    <a:pt x="835" y="1035"/>
                  </a:lnTo>
                  <a:lnTo>
                    <a:pt x="835" y="1029"/>
                  </a:lnTo>
                  <a:lnTo>
                    <a:pt x="842" y="1003"/>
                  </a:lnTo>
                  <a:lnTo>
                    <a:pt x="842" y="977"/>
                  </a:lnTo>
                  <a:lnTo>
                    <a:pt x="835" y="964"/>
                  </a:lnTo>
                  <a:lnTo>
                    <a:pt x="823" y="951"/>
                  </a:lnTo>
                  <a:lnTo>
                    <a:pt x="803" y="951"/>
                  </a:lnTo>
                  <a:lnTo>
                    <a:pt x="784" y="958"/>
                  </a:lnTo>
                  <a:lnTo>
                    <a:pt x="765" y="971"/>
                  </a:lnTo>
                  <a:lnTo>
                    <a:pt x="745" y="1003"/>
                  </a:lnTo>
                  <a:lnTo>
                    <a:pt x="745" y="1029"/>
                  </a:lnTo>
                  <a:lnTo>
                    <a:pt x="752" y="1048"/>
                  </a:lnTo>
                  <a:lnTo>
                    <a:pt x="765" y="1061"/>
                  </a:lnTo>
                  <a:lnTo>
                    <a:pt x="778" y="1061"/>
                  </a:lnTo>
                  <a:lnTo>
                    <a:pt x="797" y="1061"/>
                  </a:lnTo>
                  <a:lnTo>
                    <a:pt x="816" y="1054"/>
                  </a:lnTo>
                  <a:lnTo>
                    <a:pt x="829" y="1048"/>
                  </a:lnTo>
                  <a:lnTo>
                    <a:pt x="829" y="1061"/>
                  </a:lnTo>
                  <a:lnTo>
                    <a:pt x="816" y="1080"/>
                  </a:lnTo>
                  <a:lnTo>
                    <a:pt x="810" y="1112"/>
                  </a:lnTo>
                  <a:lnTo>
                    <a:pt x="816" y="1125"/>
                  </a:lnTo>
                  <a:lnTo>
                    <a:pt x="823" y="1131"/>
                  </a:lnTo>
                  <a:lnTo>
                    <a:pt x="842" y="1138"/>
                  </a:lnTo>
                  <a:lnTo>
                    <a:pt x="848" y="1131"/>
                  </a:lnTo>
                  <a:lnTo>
                    <a:pt x="855" y="1125"/>
                  </a:lnTo>
                  <a:lnTo>
                    <a:pt x="880" y="1093"/>
                  </a:lnTo>
                  <a:lnTo>
                    <a:pt x="893" y="1067"/>
                  </a:lnTo>
                  <a:lnTo>
                    <a:pt x="893" y="1048"/>
                  </a:lnTo>
                  <a:lnTo>
                    <a:pt x="893" y="1029"/>
                  </a:lnTo>
                  <a:lnTo>
                    <a:pt x="887" y="1022"/>
                  </a:lnTo>
                  <a:lnTo>
                    <a:pt x="874" y="1016"/>
                  </a:lnTo>
                  <a:lnTo>
                    <a:pt x="360" y="257"/>
                  </a:lnTo>
                  <a:lnTo>
                    <a:pt x="1060" y="1093"/>
                  </a:lnTo>
                  <a:lnTo>
                    <a:pt x="1035" y="1099"/>
                  </a:lnTo>
                  <a:lnTo>
                    <a:pt x="1028" y="1106"/>
                  </a:lnTo>
                  <a:lnTo>
                    <a:pt x="1022" y="1119"/>
                  </a:lnTo>
                  <a:lnTo>
                    <a:pt x="1022" y="1125"/>
                  </a:lnTo>
                  <a:lnTo>
                    <a:pt x="1035" y="1131"/>
                  </a:lnTo>
                  <a:lnTo>
                    <a:pt x="1060" y="1138"/>
                  </a:lnTo>
                  <a:lnTo>
                    <a:pt x="1086" y="1131"/>
                  </a:lnTo>
                  <a:lnTo>
                    <a:pt x="1099" y="1125"/>
                  </a:lnTo>
                  <a:lnTo>
                    <a:pt x="1105" y="1106"/>
                  </a:lnTo>
                  <a:lnTo>
                    <a:pt x="1099" y="1099"/>
                  </a:lnTo>
                  <a:lnTo>
                    <a:pt x="1093" y="1093"/>
                  </a:lnTo>
                  <a:lnTo>
                    <a:pt x="1060" y="1093"/>
                  </a:lnTo>
                  <a:lnTo>
                    <a:pt x="360" y="257"/>
                  </a:lnTo>
                  <a:lnTo>
                    <a:pt x="1035" y="1061"/>
                  </a:lnTo>
                  <a:lnTo>
                    <a:pt x="1035" y="1041"/>
                  </a:lnTo>
                  <a:lnTo>
                    <a:pt x="1028" y="1041"/>
                  </a:lnTo>
                  <a:lnTo>
                    <a:pt x="1022" y="1041"/>
                  </a:lnTo>
                  <a:lnTo>
                    <a:pt x="1009" y="1048"/>
                  </a:lnTo>
                  <a:lnTo>
                    <a:pt x="996" y="1054"/>
                  </a:lnTo>
                  <a:lnTo>
                    <a:pt x="990" y="1061"/>
                  </a:lnTo>
                  <a:lnTo>
                    <a:pt x="990" y="1074"/>
                  </a:lnTo>
                  <a:lnTo>
                    <a:pt x="1003" y="1093"/>
                  </a:lnTo>
                  <a:lnTo>
                    <a:pt x="1015" y="1093"/>
                  </a:lnTo>
                  <a:lnTo>
                    <a:pt x="1022" y="1093"/>
                  </a:lnTo>
                  <a:lnTo>
                    <a:pt x="1035" y="1067"/>
                  </a:lnTo>
                  <a:lnTo>
                    <a:pt x="1035" y="1061"/>
                  </a:lnTo>
                  <a:lnTo>
                    <a:pt x="360" y="257"/>
                  </a:lnTo>
                  <a:lnTo>
                    <a:pt x="1054" y="932"/>
                  </a:lnTo>
                  <a:lnTo>
                    <a:pt x="1041" y="939"/>
                  </a:lnTo>
                  <a:lnTo>
                    <a:pt x="1035" y="945"/>
                  </a:lnTo>
                  <a:lnTo>
                    <a:pt x="1041" y="951"/>
                  </a:lnTo>
                  <a:lnTo>
                    <a:pt x="1054" y="964"/>
                  </a:lnTo>
                  <a:lnTo>
                    <a:pt x="1080" y="971"/>
                  </a:lnTo>
                  <a:lnTo>
                    <a:pt x="1093" y="971"/>
                  </a:lnTo>
                  <a:lnTo>
                    <a:pt x="1105" y="964"/>
                  </a:lnTo>
                  <a:lnTo>
                    <a:pt x="1105" y="951"/>
                  </a:lnTo>
                  <a:lnTo>
                    <a:pt x="1105" y="945"/>
                  </a:lnTo>
                  <a:lnTo>
                    <a:pt x="1093" y="932"/>
                  </a:lnTo>
                  <a:lnTo>
                    <a:pt x="1086" y="926"/>
                  </a:lnTo>
                  <a:lnTo>
                    <a:pt x="1054" y="932"/>
                  </a:lnTo>
                  <a:lnTo>
                    <a:pt x="360" y="257"/>
                  </a:lnTo>
                  <a:lnTo>
                    <a:pt x="1189" y="739"/>
                  </a:lnTo>
                  <a:lnTo>
                    <a:pt x="1157" y="752"/>
                  </a:lnTo>
                  <a:lnTo>
                    <a:pt x="1150" y="765"/>
                  </a:lnTo>
                  <a:lnTo>
                    <a:pt x="1150" y="778"/>
                  </a:lnTo>
                  <a:lnTo>
                    <a:pt x="1163" y="804"/>
                  </a:lnTo>
                  <a:lnTo>
                    <a:pt x="1183" y="816"/>
                  </a:lnTo>
                  <a:lnTo>
                    <a:pt x="1215" y="816"/>
                  </a:lnTo>
                  <a:lnTo>
                    <a:pt x="1228" y="810"/>
                  </a:lnTo>
                  <a:lnTo>
                    <a:pt x="1240" y="797"/>
                  </a:lnTo>
                  <a:lnTo>
                    <a:pt x="1240" y="771"/>
                  </a:lnTo>
                  <a:lnTo>
                    <a:pt x="1234" y="759"/>
                  </a:lnTo>
                  <a:lnTo>
                    <a:pt x="1221" y="746"/>
                  </a:lnTo>
                  <a:lnTo>
                    <a:pt x="1215" y="739"/>
                  </a:lnTo>
                  <a:lnTo>
                    <a:pt x="1189" y="739"/>
                  </a:lnTo>
                  <a:lnTo>
                    <a:pt x="360" y="257"/>
                  </a:lnTo>
                  <a:lnTo>
                    <a:pt x="1240" y="534"/>
                  </a:lnTo>
                  <a:lnTo>
                    <a:pt x="1228" y="553"/>
                  </a:lnTo>
                  <a:lnTo>
                    <a:pt x="1228" y="566"/>
                  </a:lnTo>
                  <a:lnTo>
                    <a:pt x="1234" y="585"/>
                  </a:lnTo>
                  <a:lnTo>
                    <a:pt x="1253" y="598"/>
                  </a:lnTo>
                  <a:lnTo>
                    <a:pt x="1279" y="592"/>
                  </a:lnTo>
                  <a:lnTo>
                    <a:pt x="1298" y="572"/>
                  </a:lnTo>
                  <a:lnTo>
                    <a:pt x="1305" y="553"/>
                  </a:lnTo>
                  <a:lnTo>
                    <a:pt x="1298" y="534"/>
                  </a:lnTo>
                  <a:lnTo>
                    <a:pt x="1285" y="521"/>
                  </a:lnTo>
                  <a:lnTo>
                    <a:pt x="1266" y="521"/>
                  </a:lnTo>
                  <a:lnTo>
                    <a:pt x="1253" y="527"/>
                  </a:lnTo>
                  <a:lnTo>
                    <a:pt x="1240" y="534"/>
                  </a:lnTo>
                  <a:lnTo>
                    <a:pt x="360" y="257"/>
                  </a:lnTo>
                  <a:lnTo>
                    <a:pt x="1343" y="585"/>
                  </a:lnTo>
                  <a:lnTo>
                    <a:pt x="1324" y="585"/>
                  </a:lnTo>
                  <a:lnTo>
                    <a:pt x="1318" y="592"/>
                  </a:lnTo>
                  <a:lnTo>
                    <a:pt x="1318" y="604"/>
                  </a:lnTo>
                  <a:lnTo>
                    <a:pt x="1318" y="617"/>
                  </a:lnTo>
                  <a:lnTo>
                    <a:pt x="1330" y="624"/>
                  </a:lnTo>
                  <a:lnTo>
                    <a:pt x="1343" y="624"/>
                  </a:lnTo>
                  <a:lnTo>
                    <a:pt x="1350" y="617"/>
                  </a:lnTo>
                  <a:lnTo>
                    <a:pt x="1356" y="611"/>
                  </a:lnTo>
                  <a:lnTo>
                    <a:pt x="1356" y="598"/>
                  </a:lnTo>
                  <a:lnTo>
                    <a:pt x="1343" y="585"/>
                  </a:lnTo>
                  <a:lnTo>
                    <a:pt x="360" y="257"/>
                  </a:lnTo>
                  <a:lnTo>
                    <a:pt x="1465" y="547"/>
                  </a:lnTo>
                  <a:lnTo>
                    <a:pt x="1446" y="553"/>
                  </a:lnTo>
                  <a:lnTo>
                    <a:pt x="1433" y="559"/>
                  </a:lnTo>
                  <a:lnTo>
                    <a:pt x="1427" y="566"/>
                  </a:lnTo>
                  <a:lnTo>
                    <a:pt x="1433" y="592"/>
                  </a:lnTo>
                  <a:lnTo>
                    <a:pt x="1446" y="598"/>
                  </a:lnTo>
                  <a:lnTo>
                    <a:pt x="1472" y="598"/>
                  </a:lnTo>
                  <a:lnTo>
                    <a:pt x="1504" y="585"/>
                  </a:lnTo>
                  <a:lnTo>
                    <a:pt x="1510" y="572"/>
                  </a:lnTo>
                  <a:lnTo>
                    <a:pt x="1510" y="559"/>
                  </a:lnTo>
                  <a:lnTo>
                    <a:pt x="1491" y="547"/>
                  </a:lnTo>
                  <a:lnTo>
                    <a:pt x="1465" y="547"/>
                  </a:lnTo>
                  <a:lnTo>
                    <a:pt x="360" y="257"/>
                  </a:lnTo>
                  <a:lnTo>
                    <a:pt x="1453" y="816"/>
                  </a:lnTo>
                  <a:lnTo>
                    <a:pt x="1433" y="810"/>
                  </a:lnTo>
                  <a:lnTo>
                    <a:pt x="1420" y="816"/>
                  </a:lnTo>
                  <a:lnTo>
                    <a:pt x="1414" y="829"/>
                  </a:lnTo>
                  <a:lnTo>
                    <a:pt x="1414" y="836"/>
                  </a:lnTo>
                  <a:lnTo>
                    <a:pt x="1427" y="842"/>
                  </a:lnTo>
                  <a:lnTo>
                    <a:pt x="1446" y="842"/>
                  </a:lnTo>
                  <a:lnTo>
                    <a:pt x="1465" y="829"/>
                  </a:lnTo>
                  <a:lnTo>
                    <a:pt x="1465" y="823"/>
                  </a:lnTo>
                  <a:lnTo>
                    <a:pt x="1453" y="816"/>
                  </a:lnTo>
                  <a:lnTo>
                    <a:pt x="360" y="257"/>
                  </a:lnTo>
                  <a:lnTo>
                    <a:pt x="1613" y="855"/>
                  </a:lnTo>
                  <a:lnTo>
                    <a:pt x="1600" y="861"/>
                  </a:lnTo>
                  <a:lnTo>
                    <a:pt x="1594" y="874"/>
                  </a:lnTo>
                  <a:lnTo>
                    <a:pt x="1594" y="894"/>
                  </a:lnTo>
                  <a:lnTo>
                    <a:pt x="1600" y="900"/>
                  </a:lnTo>
                  <a:lnTo>
                    <a:pt x="1613" y="900"/>
                  </a:lnTo>
                  <a:lnTo>
                    <a:pt x="1633" y="900"/>
                  </a:lnTo>
                  <a:lnTo>
                    <a:pt x="1639" y="887"/>
                  </a:lnTo>
                  <a:lnTo>
                    <a:pt x="1645" y="868"/>
                  </a:lnTo>
                  <a:lnTo>
                    <a:pt x="1645" y="855"/>
                  </a:lnTo>
                  <a:lnTo>
                    <a:pt x="1639" y="849"/>
                  </a:lnTo>
                  <a:lnTo>
                    <a:pt x="1613" y="855"/>
                  </a:lnTo>
                  <a:lnTo>
                    <a:pt x="360" y="257"/>
                  </a:lnTo>
                  <a:lnTo>
                    <a:pt x="1980" y="816"/>
                  </a:lnTo>
                  <a:lnTo>
                    <a:pt x="1967" y="810"/>
                  </a:lnTo>
                  <a:lnTo>
                    <a:pt x="1960" y="804"/>
                  </a:lnTo>
                  <a:lnTo>
                    <a:pt x="1948" y="804"/>
                  </a:lnTo>
                  <a:lnTo>
                    <a:pt x="1941" y="804"/>
                  </a:lnTo>
                  <a:lnTo>
                    <a:pt x="1928" y="810"/>
                  </a:lnTo>
                  <a:lnTo>
                    <a:pt x="1922" y="823"/>
                  </a:lnTo>
                  <a:lnTo>
                    <a:pt x="1928" y="842"/>
                  </a:lnTo>
                  <a:lnTo>
                    <a:pt x="1935" y="849"/>
                  </a:lnTo>
                  <a:lnTo>
                    <a:pt x="1948" y="849"/>
                  </a:lnTo>
                  <a:lnTo>
                    <a:pt x="1973" y="842"/>
                  </a:lnTo>
                  <a:lnTo>
                    <a:pt x="1980" y="829"/>
                  </a:lnTo>
                  <a:lnTo>
                    <a:pt x="1980" y="816"/>
                  </a:lnTo>
                  <a:lnTo>
                    <a:pt x="360" y="257"/>
                  </a:lnTo>
                  <a:lnTo>
                    <a:pt x="1819" y="1061"/>
                  </a:lnTo>
                  <a:lnTo>
                    <a:pt x="1793" y="1074"/>
                  </a:lnTo>
                  <a:lnTo>
                    <a:pt x="1768" y="1099"/>
                  </a:lnTo>
                  <a:lnTo>
                    <a:pt x="1768" y="1112"/>
                  </a:lnTo>
                  <a:lnTo>
                    <a:pt x="1780" y="1125"/>
                  </a:lnTo>
                  <a:lnTo>
                    <a:pt x="1806" y="1131"/>
                  </a:lnTo>
                  <a:lnTo>
                    <a:pt x="1838" y="1138"/>
                  </a:lnTo>
                  <a:lnTo>
                    <a:pt x="1858" y="1138"/>
                  </a:lnTo>
                  <a:lnTo>
                    <a:pt x="1877" y="1125"/>
                  </a:lnTo>
                  <a:lnTo>
                    <a:pt x="1896" y="1106"/>
                  </a:lnTo>
                  <a:lnTo>
                    <a:pt x="1883" y="1080"/>
                  </a:lnTo>
                  <a:lnTo>
                    <a:pt x="1864" y="1061"/>
                  </a:lnTo>
                  <a:lnTo>
                    <a:pt x="1851" y="1061"/>
                  </a:lnTo>
                  <a:lnTo>
                    <a:pt x="1819" y="1061"/>
                  </a:lnTo>
                  <a:lnTo>
                    <a:pt x="360" y="257"/>
                  </a:lnTo>
                  <a:lnTo>
                    <a:pt x="2108" y="977"/>
                  </a:lnTo>
                  <a:lnTo>
                    <a:pt x="2102" y="971"/>
                  </a:lnTo>
                  <a:lnTo>
                    <a:pt x="2083" y="964"/>
                  </a:lnTo>
                  <a:lnTo>
                    <a:pt x="2044" y="958"/>
                  </a:lnTo>
                  <a:lnTo>
                    <a:pt x="2018" y="964"/>
                  </a:lnTo>
                  <a:lnTo>
                    <a:pt x="2005" y="971"/>
                  </a:lnTo>
                  <a:lnTo>
                    <a:pt x="2005" y="977"/>
                  </a:lnTo>
                  <a:lnTo>
                    <a:pt x="1999" y="1009"/>
                  </a:lnTo>
                  <a:lnTo>
                    <a:pt x="1986" y="1022"/>
                  </a:lnTo>
                  <a:lnTo>
                    <a:pt x="1980" y="1035"/>
                  </a:lnTo>
                  <a:lnTo>
                    <a:pt x="1967" y="1048"/>
                  </a:lnTo>
                  <a:lnTo>
                    <a:pt x="1967" y="1054"/>
                  </a:lnTo>
                  <a:lnTo>
                    <a:pt x="1973" y="1061"/>
                  </a:lnTo>
                  <a:lnTo>
                    <a:pt x="2031" y="1080"/>
                  </a:lnTo>
                  <a:lnTo>
                    <a:pt x="2057" y="1093"/>
                  </a:lnTo>
                  <a:lnTo>
                    <a:pt x="2076" y="1093"/>
                  </a:lnTo>
                  <a:lnTo>
                    <a:pt x="2102" y="1080"/>
                  </a:lnTo>
                  <a:lnTo>
                    <a:pt x="2134" y="1061"/>
                  </a:lnTo>
                  <a:lnTo>
                    <a:pt x="2147" y="1054"/>
                  </a:lnTo>
                  <a:lnTo>
                    <a:pt x="2153" y="1041"/>
                  </a:lnTo>
                  <a:lnTo>
                    <a:pt x="2153" y="1029"/>
                  </a:lnTo>
                  <a:lnTo>
                    <a:pt x="2134" y="1009"/>
                  </a:lnTo>
                  <a:lnTo>
                    <a:pt x="2108" y="977"/>
                  </a:lnTo>
                  <a:lnTo>
                    <a:pt x="360" y="257"/>
                  </a:lnTo>
                  <a:lnTo>
                    <a:pt x="1144" y="1003"/>
                  </a:lnTo>
                  <a:lnTo>
                    <a:pt x="1138" y="1009"/>
                  </a:lnTo>
                  <a:lnTo>
                    <a:pt x="1131" y="1022"/>
                  </a:lnTo>
                  <a:lnTo>
                    <a:pt x="1138" y="1029"/>
                  </a:lnTo>
                  <a:lnTo>
                    <a:pt x="1150" y="1029"/>
                  </a:lnTo>
                  <a:lnTo>
                    <a:pt x="1157" y="1022"/>
                  </a:lnTo>
                  <a:lnTo>
                    <a:pt x="1157" y="1016"/>
                  </a:lnTo>
                  <a:lnTo>
                    <a:pt x="1150" y="1009"/>
                  </a:lnTo>
                  <a:lnTo>
                    <a:pt x="1144" y="1003"/>
                  </a:lnTo>
                  <a:lnTo>
                    <a:pt x="360" y="257"/>
                  </a:lnTo>
                  <a:lnTo>
                    <a:pt x="2790" y="386"/>
                  </a:lnTo>
                  <a:lnTo>
                    <a:pt x="2777" y="386"/>
                  </a:lnTo>
                  <a:lnTo>
                    <a:pt x="2777" y="399"/>
                  </a:lnTo>
                  <a:lnTo>
                    <a:pt x="2770" y="418"/>
                  </a:lnTo>
                  <a:lnTo>
                    <a:pt x="2732" y="437"/>
                  </a:lnTo>
                  <a:lnTo>
                    <a:pt x="2680" y="457"/>
                  </a:lnTo>
                  <a:lnTo>
                    <a:pt x="2629" y="476"/>
                  </a:lnTo>
                  <a:lnTo>
                    <a:pt x="2584" y="508"/>
                  </a:lnTo>
                  <a:lnTo>
                    <a:pt x="2552" y="534"/>
                  </a:lnTo>
                  <a:lnTo>
                    <a:pt x="2520" y="547"/>
                  </a:lnTo>
                  <a:lnTo>
                    <a:pt x="2488" y="553"/>
                  </a:lnTo>
                  <a:lnTo>
                    <a:pt x="2462" y="572"/>
                  </a:lnTo>
                  <a:lnTo>
                    <a:pt x="2346" y="656"/>
                  </a:lnTo>
                  <a:lnTo>
                    <a:pt x="2320" y="669"/>
                  </a:lnTo>
                  <a:lnTo>
                    <a:pt x="2295" y="675"/>
                  </a:lnTo>
                  <a:lnTo>
                    <a:pt x="2275" y="694"/>
                  </a:lnTo>
                  <a:lnTo>
                    <a:pt x="2263" y="694"/>
                  </a:lnTo>
                  <a:lnTo>
                    <a:pt x="2237" y="688"/>
                  </a:lnTo>
                  <a:lnTo>
                    <a:pt x="2192" y="675"/>
                  </a:lnTo>
                  <a:lnTo>
                    <a:pt x="2160" y="694"/>
                  </a:lnTo>
                  <a:lnTo>
                    <a:pt x="2128" y="707"/>
                  </a:lnTo>
                  <a:lnTo>
                    <a:pt x="2121" y="714"/>
                  </a:lnTo>
                  <a:lnTo>
                    <a:pt x="2115" y="720"/>
                  </a:lnTo>
                  <a:lnTo>
                    <a:pt x="2115" y="739"/>
                  </a:lnTo>
                  <a:lnTo>
                    <a:pt x="2128" y="791"/>
                  </a:lnTo>
                  <a:lnTo>
                    <a:pt x="2140" y="816"/>
                  </a:lnTo>
                  <a:lnTo>
                    <a:pt x="2147" y="836"/>
                  </a:lnTo>
                  <a:lnTo>
                    <a:pt x="2185" y="861"/>
                  </a:lnTo>
                  <a:lnTo>
                    <a:pt x="2218" y="868"/>
                  </a:lnTo>
                  <a:lnTo>
                    <a:pt x="2237" y="868"/>
                  </a:lnTo>
                  <a:lnTo>
                    <a:pt x="2269" y="861"/>
                  </a:lnTo>
                  <a:lnTo>
                    <a:pt x="2288" y="849"/>
                  </a:lnTo>
                  <a:lnTo>
                    <a:pt x="2314" y="842"/>
                  </a:lnTo>
                  <a:lnTo>
                    <a:pt x="2327" y="836"/>
                  </a:lnTo>
                  <a:lnTo>
                    <a:pt x="2333" y="823"/>
                  </a:lnTo>
                  <a:lnTo>
                    <a:pt x="2333" y="797"/>
                  </a:lnTo>
                  <a:lnTo>
                    <a:pt x="2333" y="771"/>
                  </a:lnTo>
                  <a:lnTo>
                    <a:pt x="2346" y="765"/>
                  </a:lnTo>
                  <a:lnTo>
                    <a:pt x="2365" y="752"/>
                  </a:lnTo>
                  <a:lnTo>
                    <a:pt x="2378" y="739"/>
                  </a:lnTo>
                  <a:lnTo>
                    <a:pt x="2385" y="726"/>
                  </a:lnTo>
                  <a:lnTo>
                    <a:pt x="2417" y="688"/>
                  </a:lnTo>
                  <a:lnTo>
                    <a:pt x="2443" y="656"/>
                  </a:lnTo>
                  <a:lnTo>
                    <a:pt x="2500" y="624"/>
                  </a:lnTo>
                  <a:lnTo>
                    <a:pt x="2558" y="585"/>
                  </a:lnTo>
                  <a:lnTo>
                    <a:pt x="2603" y="553"/>
                  </a:lnTo>
                  <a:lnTo>
                    <a:pt x="2661" y="521"/>
                  </a:lnTo>
                  <a:lnTo>
                    <a:pt x="2745" y="463"/>
                  </a:lnTo>
                  <a:lnTo>
                    <a:pt x="2770" y="444"/>
                  </a:lnTo>
                  <a:lnTo>
                    <a:pt x="2790" y="437"/>
                  </a:lnTo>
                  <a:lnTo>
                    <a:pt x="2809" y="437"/>
                  </a:lnTo>
                  <a:lnTo>
                    <a:pt x="2815" y="437"/>
                  </a:lnTo>
                  <a:lnTo>
                    <a:pt x="2815" y="431"/>
                  </a:lnTo>
                  <a:lnTo>
                    <a:pt x="2815" y="399"/>
                  </a:lnTo>
                  <a:lnTo>
                    <a:pt x="2803" y="392"/>
                  </a:lnTo>
                  <a:lnTo>
                    <a:pt x="2790" y="386"/>
                  </a:lnTo>
                  <a:lnTo>
                    <a:pt x="360" y="257"/>
                  </a:lnTo>
                  <a:lnTo>
                    <a:pt x="3008" y="302"/>
                  </a:lnTo>
                  <a:lnTo>
                    <a:pt x="2995" y="283"/>
                  </a:lnTo>
                  <a:lnTo>
                    <a:pt x="2983" y="270"/>
                  </a:lnTo>
                  <a:lnTo>
                    <a:pt x="2963" y="270"/>
                  </a:lnTo>
                  <a:lnTo>
                    <a:pt x="2950" y="283"/>
                  </a:lnTo>
                  <a:lnTo>
                    <a:pt x="2912" y="328"/>
                  </a:lnTo>
                  <a:lnTo>
                    <a:pt x="2905" y="328"/>
                  </a:lnTo>
                  <a:lnTo>
                    <a:pt x="2899" y="322"/>
                  </a:lnTo>
                  <a:lnTo>
                    <a:pt x="2886" y="322"/>
                  </a:lnTo>
                  <a:lnTo>
                    <a:pt x="2873" y="322"/>
                  </a:lnTo>
                  <a:lnTo>
                    <a:pt x="2841" y="341"/>
                  </a:lnTo>
                  <a:lnTo>
                    <a:pt x="2835" y="354"/>
                  </a:lnTo>
                  <a:lnTo>
                    <a:pt x="2835" y="367"/>
                  </a:lnTo>
                  <a:lnTo>
                    <a:pt x="2835" y="392"/>
                  </a:lnTo>
                  <a:lnTo>
                    <a:pt x="2848" y="405"/>
                  </a:lnTo>
                  <a:lnTo>
                    <a:pt x="2860" y="418"/>
                  </a:lnTo>
                  <a:lnTo>
                    <a:pt x="2880" y="418"/>
                  </a:lnTo>
                  <a:lnTo>
                    <a:pt x="2905" y="405"/>
                  </a:lnTo>
                  <a:lnTo>
                    <a:pt x="2931" y="386"/>
                  </a:lnTo>
                  <a:lnTo>
                    <a:pt x="2931" y="360"/>
                  </a:lnTo>
                  <a:lnTo>
                    <a:pt x="2938" y="354"/>
                  </a:lnTo>
                  <a:lnTo>
                    <a:pt x="2938" y="347"/>
                  </a:lnTo>
                  <a:lnTo>
                    <a:pt x="2957" y="354"/>
                  </a:lnTo>
                  <a:lnTo>
                    <a:pt x="2963" y="360"/>
                  </a:lnTo>
                  <a:lnTo>
                    <a:pt x="2976" y="354"/>
                  </a:lnTo>
                  <a:lnTo>
                    <a:pt x="3002" y="341"/>
                  </a:lnTo>
                  <a:lnTo>
                    <a:pt x="3008" y="328"/>
                  </a:lnTo>
                  <a:lnTo>
                    <a:pt x="3008" y="302"/>
                  </a:lnTo>
                  <a:lnTo>
                    <a:pt x="360" y="257"/>
                  </a:lnTo>
                  <a:lnTo>
                    <a:pt x="2288" y="887"/>
                  </a:lnTo>
                  <a:lnTo>
                    <a:pt x="2269" y="900"/>
                  </a:lnTo>
                  <a:lnTo>
                    <a:pt x="2250" y="913"/>
                  </a:lnTo>
                  <a:lnTo>
                    <a:pt x="2250" y="932"/>
                  </a:lnTo>
                  <a:lnTo>
                    <a:pt x="2256" y="939"/>
                  </a:lnTo>
                  <a:lnTo>
                    <a:pt x="2269" y="945"/>
                  </a:lnTo>
                  <a:lnTo>
                    <a:pt x="2288" y="945"/>
                  </a:lnTo>
                  <a:lnTo>
                    <a:pt x="2320" y="939"/>
                  </a:lnTo>
                  <a:lnTo>
                    <a:pt x="2333" y="932"/>
                  </a:lnTo>
                  <a:lnTo>
                    <a:pt x="2333" y="919"/>
                  </a:lnTo>
                  <a:lnTo>
                    <a:pt x="2333" y="906"/>
                  </a:lnTo>
                  <a:lnTo>
                    <a:pt x="2327" y="894"/>
                  </a:lnTo>
                  <a:lnTo>
                    <a:pt x="2320" y="874"/>
                  </a:lnTo>
                  <a:lnTo>
                    <a:pt x="2314" y="874"/>
                  </a:lnTo>
                  <a:lnTo>
                    <a:pt x="2288" y="887"/>
                  </a:lnTo>
                  <a:lnTo>
                    <a:pt x="360" y="257"/>
                  </a:lnTo>
                  <a:lnTo>
                    <a:pt x="2449" y="823"/>
                  </a:lnTo>
                  <a:lnTo>
                    <a:pt x="2443" y="810"/>
                  </a:lnTo>
                  <a:lnTo>
                    <a:pt x="2436" y="804"/>
                  </a:lnTo>
                  <a:lnTo>
                    <a:pt x="2423" y="791"/>
                  </a:lnTo>
                  <a:lnTo>
                    <a:pt x="2398" y="791"/>
                  </a:lnTo>
                  <a:lnTo>
                    <a:pt x="2385" y="797"/>
                  </a:lnTo>
                  <a:lnTo>
                    <a:pt x="2378" y="804"/>
                  </a:lnTo>
                  <a:lnTo>
                    <a:pt x="2372" y="816"/>
                  </a:lnTo>
                  <a:lnTo>
                    <a:pt x="2365" y="829"/>
                  </a:lnTo>
                  <a:lnTo>
                    <a:pt x="2365" y="849"/>
                  </a:lnTo>
                  <a:lnTo>
                    <a:pt x="2353" y="855"/>
                  </a:lnTo>
                  <a:lnTo>
                    <a:pt x="2346" y="868"/>
                  </a:lnTo>
                  <a:lnTo>
                    <a:pt x="2340" y="874"/>
                  </a:lnTo>
                  <a:lnTo>
                    <a:pt x="2340" y="887"/>
                  </a:lnTo>
                  <a:lnTo>
                    <a:pt x="2353" y="900"/>
                  </a:lnTo>
                  <a:lnTo>
                    <a:pt x="2372" y="900"/>
                  </a:lnTo>
                  <a:lnTo>
                    <a:pt x="2385" y="900"/>
                  </a:lnTo>
                  <a:lnTo>
                    <a:pt x="2391" y="894"/>
                  </a:lnTo>
                  <a:lnTo>
                    <a:pt x="2436" y="868"/>
                  </a:lnTo>
                  <a:lnTo>
                    <a:pt x="2443" y="861"/>
                  </a:lnTo>
                  <a:lnTo>
                    <a:pt x="2449" y="849"/>
                  </a:lnTo>
                  <a:lnTo>
                    <a:pt x="2449" y="823"/>
                  </a:lnTo>
                  <a:lnTo>
                    <a:pt x="360" y="257"/>
                  </a:lnTo>
                  <a:lnTo>
                    <a:pt x="2642" y="694"/>
                  </a:lnTo>
                  <a:lnTo>
                    <a:pt x="2629" y="701"/>
                  </a:lnTo>
                  <a:lnTo>
                    <a:pt x="2623" y="714"/>
                  </a:lnTo>
                  <a:lnTo>
                    <a:pt x="2616" y="739"/>
                  </a:lnTo>
                  <a:lnTo>
                    <a:pt x="2623" y="752"/>
                  </a:lnTo>
                  <a:lnTo>
                    <a:pt x="2635" y="759"/>
                  </a:lnTo>
                  <a:lnTo>
                    <a:pt x="2661" y="752"/>
                  </a:lnTo>
                  <a:lnTo>
                    <a:pt x="2668" y="746"/>
                  </a:lnTo>
                  <a:lnTo>
                    <a:pt x="2674" y="726"/>
                  </a:lnTo>
                  <a:lnTo>
                    <a:pt x="2674" y="707"/>
                  </a:lnTo>
                  <a:lnTo>
                    <a:pt x="2668" y="694"/>
                  </a:lnTo>
                  <a:lnTo>
                    <a:pt x="2648" y="694"/>
                  </a:lnTo>
                  <a:lnTo>
                    <a:pt x="2642" y="694"/>
                  </a:lnTo>
                  <a:lnTo>
                    <a:pt x="360" y="257"/>
                  </a:lnTo>
                  <a:lnTo>
                    <a:pt x="2243" y="521"/>
                  </a:lnTo>
                  <a:lnTo>
                    <a:pt x="2237" y="508"/>
                  </a:lnTo>
                  <a:lnTo>
                    <a:pt x="2218" y="514"/>
                  </a:lnTo>
                  <a:lnTo>
                    <a:pt x="2205" y="521"/>
                  </a:lnTo>
                  <a:lnTo>
                    <a:pt x="2205" y="527"/>
                  </a:lnTo>
                  <a:lnTo>
                    <a:pt x="2205" y="534"/>
                  </a:lnTo>
                  <a:lnTo>
                    <a:pt x="2218" y="540"/>
                  </a:lnTo>
                  <a:lnTo>
                    <a:pt x="2230" y="534"/>
                  </a:lnTo>
                  <a:lnTo>
                    <a:pt x="2243" y="527"/>
                  </a:lnTo>
                  <a:lnTo>
                    <a:pt x="2243" y="521"/>
                  </a:lnTo>
                  <a:lnTo>
                    <a:pt x="360" y="257"/>
                  </a:lnTo>
                  <a:lnTo>
                    <a:pt x="2481" y="1170"/>
                  </a:lnTo>
                  <a:lnTo>
                    <a:pt x="2462" y="1164"/>
                  </a:lnTo>
                  <a:lnTo>
                    <a:pt x="2443" y="1170"/>
                  </a:lnTo>
                  <a:lnTo>
                    <a:pt x="2430" y="1183"/>
                  </a:lnTo>
                  <a:lnTo>
                    <a:pt x="2430" y="1202"/>
                  </a:lnTo>
                  <a:lnTo>
                    <a:pt x="2430" y="1209"/>
                  </a:lnTo>
                  <a:lnTo>
                    <a:pt x="2455" y="1228"/>
                  </a:lnTo>
                  <a:lnTo>
                    <a:pt x="2462" y="1228"/>
                  </a:lnTo>
                  <a:lnTo>
                    <a:pt x="2475" y="1228"/>
                  </a:lnTo>
                  <a:lnTo>
                    <a:pt x="2488" y="1215"/>
                  </a:lnTo>
                  <a:lnTo>
                    <a:pt x="2494" y="1202"/>
                  </a:lnTo>
                  <a:lnTo>
                    <a:pt x="2494" y="1183"/>
                  </a:lnTo>
                  <a:lnTo>
                    <a:pt x="2481" y="1170"/>
                  </a:lnTo>
                  <a:lnTo>
                    <a:pt x="360" y="257"/>
                  </a:lnTo>
                  <a:lnTo>
                    <a:pt x="2719" y="1009"/>
                  </a:lnTo>
                  <a:lnTo>
                    <a:pt x="2719" y="1022"/>
                  </a:lnTo>
                  <a:lnTo>
                    <a:pt x="2725" y="1035"/>
                  </a:lnTo>
                  <a:lnTo>
                    <a:pt x="2738" y="1041"/>
                  </a:lnTo>
                  <a:lnTo>
                    <a:pt x="2758" y="1041"/>
                  </a:lnTo>
                  <a:lnTo>
                    <a:pt x="2764" y="1041"/>
                  </a:lnTo>
                  <a:lnTo>
                    <a:pt x="2770" y="1029"/>
                  </a:lnTo>
                  <a:lnTo>
                    <a:pt x="2770" y="1016"/>
                  </a:lnTo>
                  <a:lnTo>
                    <a:pt x="2764" y="1003"/>
                  </a:lnTo>
                  <a:lnTo>
                    <a:pt x="2751" y="996"/>
                  </a:lnTo>
                  <a:lnTo>
                    <a:pt x="2738" y="996"/>
                  </a:lnTo>
                  <a:lnTo>
                    <a:pt x="2725" y="1003"/>
                  </a:lnTo>
                  <a:lnTo>
                    <a:pt x="2719" y="1009"/>
                  </a:lnTo>
                  <a:lnTo>
                    <a:pt x="360" y="257"/>
                  </a:lnTo>
                  <a:lnTo>
                    <a:pt x="2918" y="643"/>
                  </a:lnTo>
                  <a:lnTo>
                    <a:pt x="2905" y="649"/>
                  </a:lnTo>
                  <a:lnTo>
                    <a:pt x="2893" y="662"/>
                  </a:lnTo>
                  <a:lnTo>
                    <a:pt x="2886" y="675"/>
                  </a:lnTo>
                  <a:lnTo>
                    <a:pt x="2886" y="694"/>
                  </a:lnTo>
                  <a:lnTo>
                    <a:pt x="2905" y="714"/>
                  </a:lnTo>
                  <a:lnTo>
                    <a:pt x="2918" y="720"/>
                  </a:lnTo>
                  <a:lnTo>
                    <a:pt x="2938" y="720"/>
                  </a:lnTo>
                  <a:lnTo>
                    <a:pt x="2963" y="707"/>
                  </a:lnTo>
                  <a:lnTo>
                    <a:pt x="2970" y="694"/>
                  </a:lnTo>
                  <a:lnTo>
                    <a:pt x="2970" y="675"/>
                  </a:lnTo>
                  <a:lnTo>
                    <a:pt x="2950" y="649"/>
                  </a:lnTo>
                  <a:lnTo>
                    <a:pt x="2938" y="643"/>
                  </a:lnTo>
                  <a:lnTo>
                    <a:pt x="2918" y="643"/>
                  </a:lnTo>
                  <a:lnTo>
                    <a:pt x="360" y="257"/>
                  </a:lnTo>
                  <a:lnTo>
                    <a:pt x="3008" y="849"/>
                  </a:lnTo>
                  <a:lnTo>
                    <a:pt x="2989" y="855"/>
                  </a:lnTo>
                  <a:lnTo>
                    <a:pt x="2983" y="861"/>
                  </a:lnTo>
                  <a:lnTo>
                    <a:pt x="2983" y="874"/>
                  </a:lnTo>
                  <a:lnTo>
                    <a:pt x="2989" y="887"/>
                  </a:lnTo>
                  <a:lnTo>
                    <a:pt x="2995" y="894"/>
                  </a:lnTo>
                  <a:lnTo>
                    <a:pt x="3015" y="900"/>
                  </a:lnTo>
                  <a:lnTo>
                    <a:pt x="3034" y="894"/>
                  </a:lnTo>
                  <a:lnTo>
                    <a:pt x="3047" y="874"/>
                  </a:lnTo>
                  <a:lnTo>
                    <a:pt x="3053" y="861"/>
                  </a:lnTo>
                  <a:lnTo>
                    <a:pt x="3053" y="849"/>
                  </a:lnTo>
                  <a:lnTo>
                    <a:pt x="3047" y="842"/>
                  </a:lnTo>
                  <a:lnTo>
                    <a:pt x="3040" y="842"/>
                  </a:lnTo>
                  <a:lnTo>
                    <a:pt x="3008" y="849"/>
                  </a:lnTo>
                  <a:lnTo>
                    <a:pt x="360" y="257"/>
                  </a:lnTo>
                  <a:lnTo>
                    <a:pt x="3150" y="514"/>
                  </a:lnTo>
                  <a:lnTo>
                    <a:pt x="3137" y="534"/>
                  </a:lnTo>
                  <a:lnTo>
                    <a:pt x="3137" y="547"/>
                  </a:lnTo>
                  <a:lnTo>
                    <a:pt x="3143" y="559"/>
                  </a:lnTo>
                  <a:lnTo>
                    <a:pt x="3156" y="566"/>
                  </a:lnTo>
                  <a:lnTo>
                    <a:pt x="3169" y="566"/>
                  </a:lnTo>
                  <a:lnTo>
                    <a:pt x="3182" y="553"/>
                  </a:lnTo>
                  <a:lnTo>
                    <a:pt x="3188" y="547"/>
                  </a:lnTo>
                  <a:lnTo>
                    <a:pt x="3188" y="527"/>
                  </a:lnTo>
                  <a:lnTo>
                    <a:pt x="3182" y="521"/>
                  </a:lnTo>
                  <a:lnTo>
                    <a:pt x="3169" y="514"/>
                  </a:lnTo>
                  <a:lnTo>
                    <a:pt x="3150" y="514"/>
                  </a:lnTo>
                  <a:lnTo>
                    <a:pt x="360" y="257"/>
                  </a:lnTo>
                  <a:lnTo>
                    <a:pt x="3163" y="347"/>
                  </a:lnTo>
                  <a:lnTo>
                    <a:pt x="3169" y="341"/>
                  </a:lnTo>
                  <a:lnTo>
                    <a:pt x="3175" y="334"/>
                  </a:lnTo>
                  <a:lnTo>
                    <a:pt x="3169" y="322"/>
                  </a:lnTo>
                  <a:lnTo>
                    <a:pt x="3156" y="309"/>
                  </a:lnTo>
                  <a:lnTo>
                    <a:pt x="3150" y="309"/>
                  </a:lnTo>
                  <a:lnTo>
                    <a:pt x="3143" y="315"/>
                  </a:lnTo>
                  <a:lnTo>
                    <a:pt x="3137" y="328"/>
                  </a:lnTo>
                  <a:lnTo>
                    <a:pt x="3137" y="341"/>
                  </a:lnTo>
                  <a:lnTo>
                    <a:pt x="3150" y="347"/>
                  </a:lnTo>
                  <a:lnTo>
                    <a:pt x="3163" y="347"/>
                  </a:lnTo>
                  <a:lnTo>
                    <a:pt x="360" y="257"/>
                  </a:lnTo>
                  <a:lnTo>
                    <a:pt x="2963" y="469"/>
                  </a:lnTo>
                  <a:lnTo>
                    <a:pt x="2950" y="469"/>
                  </a:lnTo>
                  <a:lnTo>
                    <a:pt x="2950" y="489"/>
                  </a:lnTo>
                  <a:lnTo>
                    <a:pt x="2950" y="495"/>
                  </a:lnTo>
                  <a:lnTo>
                    <a:pt x="2963" y="495"/>
                  </a:lnTo>
                  <a:lnTo>
                    <a:pt x="2970" y="495"/>
                  </a:lnTo>
                  <a:lnTo>
                    <a:pt x="2970" y="476"/>
                  </a:lnTo>
                  <a:lnTo>
                    <a:pt x="2970" y="469"/>
                  </a:lnTo>
                  <a:lnTo>
                    <a:pt x="2963" y="469"/>
                  </a:lnTo>
                  <a:lnTo>
                    <a:pt x="360" y="257"/>
                  </a:lnTo>
                  <a:lnTo>
                    <a:pt x="2880" y="932"/>
                  </a:lnTo>
                  <a:lnTo>
                    <a:pt x="2873" y="939"/>
                  </a:lnTo>
                  <a:lnTo>
                    <a:pt x="2873" y="945"/>
                  </a:lnTo>
                  <a:lnTo>
                    <a:pt x="2880" y="951"/>
                  </a:lnTo>
                  <a:lnTo>
                    <a:pt x="2886" y="951"/>
                  </a:lnTo>
                  <a:lnTo>
                    <a:pt x="2899" y="945"/>
                  </a:lnTo>
                  <a:lnTo>
                    <a:pt x="2899" y="932"/>
                  </a:lnTo>
                  <a:lnTo>
                    <a:pt x="2893" y="926"/>
                  </a:lnTo>
                  <a:lnTo>
                    <a:pt x="2880" y="932"/>
                  </a:lnTo>
                  <a:lnTo>
                    <a:pt x="360" y="257"/>
                  </a:lnTo>
                  <a:lnTo>
                    <a:pt x="3619" y="270"/>
                  </a:lnTo>
                  <a:lnTo>
                    <a:pt x="3600" y="270"/>
                  </a:lnTo>
                  <a:lnTo>
                    <a:pt x="3580" y="289"/>
                  </a:lnTo>
                  <a:lnTo>
                    <a:pt x="3580" y="296"/>
                  </a:lnTo>
                  <a:lnTo>
                    <a:pt x="3580" y="302"/>
                  </a:lnTo>
                  <a:lnTo>
                    <a:pt x="3593" y="302"/>
                  </a:lnTo>
                  <a:lnTo>
                    <a:pt x="3606" y="302"/>
                  </a:lnTo>
                  <a:lnTo>
                    <a:pt x="3619" y="302"/>
                  </a:lnTo>
                  <a:lnTo>
                    <a:pt x="3625" y="296"/>
                  </a:lnTo>
                  <a:lnTo>
                    <a:pt x="3625" y="283"/>
                  </a:lnTo>
                  <a:lnTo>
                    <a:pt x="3619" y="270"/>
                  </a:lnTo>
                  <a:lnTo>
                    <a:pt x="360" y="257"/>
                  </a:lnTo>
                  <a:lnTo>
                    <a:pt x="3934" y="829"/>
                  </a:lnTo>
                  <a:lnTo>
                    <a:pt x="3915" y="836"/>
                  </a:lnTo>
                  <a:lnTo>
                    <a:pt x="3902" y="849"/>
                  </a:lnTo>
                  <a:lnTo>
                    <a:pt x="3895" y="861"/>
                  </a:lnTo>
                  <a:lnTo>
                    <a:pt x="3908" y="906"/>
                  </a:lnTo>
                  <a:lnTo>
                    <a:pt x="3921" y="919"/>
                  </a:lnTo>
                  <a:lnTo>
                    <a:pt x="3934" y="926"/>
                  </a:lnTo>
                  <a:lnTo>
                    <a:pt x="3947" y="932"/>
                  </a:lnTo>
                  <a:lnTo>
                    <a:pt x="3966" y="932"/>
                  </a:lnTo>
                  <a:lnTo>
                    <a:pt x="3985" y="926"/>
                  </a:lnTo>
                  <a:lnTo>
                    <a:pt x="4011" y="900"/>
                  </a:lnTo>
                  <a:lnTo>
                    <a:pt x="4018" y="874"/>
                  </a:lnTo>
                  <a:lnTo>
                    <a:pt x="4018" y="855"/>
                  </a:lnTo>
                  <a:lnTo>
                    <a:pt x="4005" y="836"/>
                  </a:lnTo>
                  <a:lnTo>
                    <a:pt x="3979" y="829"/>
                  </a:lnTo>
                  <a:lnTo>
                    <a:pt x="3934" y="829"/>
                  </a:lnTo>
                  <a:lnTo>
                    <a:pt x="360" y="257"/>
                  </a:lnTo>
                  <a:lnTo>
                    <a:pt x="3831" y="739"/>
                  </a:lnTo>
                  <a:lnTo>
                    <a:pt x="3818" y="733"/>
                  </a:lnTo>
                  <a:lnTo>
                    <a:pt x="3812" y="746"/>
                  </a:lnTo>
                  <a:lnTo>
                    <a:pt x="3818" y="771"/>
                  </a:lnTo>
                  <a:lnTo>
                    <a:pt x="3831" y="797"/>
                  </a:lnTo>
                  <a:lnTo>
                    <a:pt x="3838" y="804"/>
                  </a:lnTo>
                  <a:lnTo>
                    <a:pt x="3844" y="797"/>
                  </a:lnTo>
                  <a:lnTo>
                    <a:pt x="3844" y="765"/>
                  </a:lnTo>
                  <a:lnTo>
                    <a:pt x="3844" y="752"/>
                  </a:lnTo>
                  <a:lnTo>
                    <a:pt x="3831" y="739"/>
                  </a:lnTo>
                  <a:lnTo>
                    <a:pt x="360" y="257"/>
                  </a:lnTo>
                  <a:lnTo>
                    <a:pt x="4249" y="752"/>
                  </a:lnTo>
                  <a:lnTo>
                    <a:pt x="4243" y="765"/>
                  </a:lnTo>
                  <a:lnTo>
                    <a:pt x="4243" y="771"/>
                  </a:lnTo>
                  <a:lnTo>
                    <a:pt x="4223" y="771"/>
                  </a:lnTo>
                  <a:lnTo>
                    <a:pt x="4210" y="778"/>
                  </a:lnTo>
                  <a:lnTo>
                    <a:pt x="4198" y="791"/>
                  </a:lnTo>
                  <a:lnTo>
                    <a:pt x="4185" y="791"/>
                  </a:lnTo>
                  <a:lnTo>
                    <a:pt x="4165" y="791"/>
                  </a:lnTo>
                  <a:lnTo>
                    <a:pt x="4146" y="797"/>
                  </a:lnTo>
                  <a:lnTo>
                    <a:pt x="4140" y="804"/>
                  </a:lnTo>
                  <a:lnTo>
                    <a:pt x="4127" y="804"/>
                  </a:lnTo>
                  <a:lnTo>
                    <a:pt x="4101" y="804"/>
                  </a:lnTo>
                  <a:lnTo>
                    <a:pt x="4082" y="810"/>
                  </a:lnTo>
                  <a:lnTo>
                    <a:pt x="4063" y="829"/>
                  </a:lnTo>
                  <a:lnTo>
                    <a:pt x="4063" y="836"/>
                  </a:lnTo>
                  <a:lnTo>
                    <a:pt x="4069" y="849"/>
                  </a:lnTo>
                  <a:lnTo>
                    <a:pt x="4082" y="861"/>
                  </a:lnTo>
                  <a:lnTo>
                    <a:pt x="4101" y="868"/>
                  </a:lnTo>
                  <a:lnTo>
                    <a:pt x="4120" y="855"/>
                  </a:lnTo>
                  <a:lnTo>
                    <a:pt x="4133" y="842"/>
                  </a:lnTo>
                  <a:lnTo>
                    <a:pt x="4153" y="836"/>
                  </a:lnTo>
                  <a:lnTo>
                    <a:pt x="4198" y="823"/>
                  </a:lnTo>
                  <a:lnTo>
                    <a:pt x="4236" y="797"/>
                  </a:lnTo>
                  <a:lnTo>
                    <a:pt x="4249" y="797"/>
                  </a:lnTo>
                  <a:lnTo>
                    <a:pt x="4255" y="797"/>
                  </a:lnTo>
                  <a:lnTo>
                    <a:pt x="4281" y="797"/>
                  </a:lnTo>
                  <a:lnTo>
                    <a:pt x="4294" y="778"/>
                  </a:lnTo>
                  <a:lnTo>
                    <a:pt x="4294" y="765"/>
                  </a:lnTo>
                  <a:lnTo>
                    <a:pt x="4281" y="746"/>
                  </a:lnTo>
                  <a:lnTo>
                    <a:pt x="4268" y="746"/>
                  </a:lnTo>
                  <a:lnTo>
                    <a:pt x="4255" y="746"/>
                  </a:lnTo>
                  <a:lnTo>
                    <a:pt x="4249" y="752"/>
                  </a:lnTo>
                  <a:lnTo>
                    <a:pt x="360" y="257"/>
                  </a:lnTo>
                  <a:lnTo>
                    <a:pt x="4313" y="739"/>
                  </a:lnTo>
                  <a:lnTo>
                    <a:pt x="4313" y="746"/>
                  </a:lnTo>
                  <a:lnTo>
                    <a:pt x="4313" y="752"/>
                  </a:lnTo>
                  <a:lnTo>
                    <a:pt x="4326" y="752"/>
                  </a:lnTo>
                  <a:lnTo>
                    <a:pt x="4333" y="746"/>
                  </a:lnTo>
                  <a:lnTo>
                    <a:pt x="4326" y="739"/>
                  </a:lnTo>
                  <a:lnTo>
                    <a:pt x="4313" y="739"/>
                  </a:lnTo>
                  <a:lnTo>
                    <a:pt x="360" y="257"/>
                  </a:lnTo>
                  <a:lnTo>
                    <a:pt x="4390" y="707"/>
                  </a:lnTo>
                  <a:lnTo>
                    <a:pt x="4378" y="707"/>
                  </a:lnTo>
                  <a:lnTo>
                    <a:pt x="4371" y="714"/>
                  </a:lnTo>
                  <a:lnTo>
                    <a:pt x="4371" y="726"/>
                  </a:lnTo>
                  <a:lnTo>
                    <a:pt x="4378" y="746"/>
                  </a:lnTo>
                  <a:lnTo>
                    <a:pt x="4390" y="746"/>
                  </a:lnTo>
                  <a:lnTo>
                    <a:pt x="4397" y="739"/>
                  </a:lnTo>
                  <a:lnTo>
                    <a:pt x="4403" y="726"/>
                  </a:lnTo>
                  <a:lnTo>
                    <a:pt x="4403" y="714"/>
                  </a:lnTo>
                  <a:lnTo>
                    <a:pt x="4390" y="707"/>
                  </a:lnTo>
                  <a:lnTo>
                    <a:pt x="360" y="257"/>
                  </a:lnTo>
                  <a:lnTo>
                    <a:pt x="4513" y="649"/>
                  </a:lnTo>
                  <a:lnTo>
                    <a:pt x="4506" y="662"/>
                  </a:lnTo>
                  <a:lnTo>
                    <a:pt x="4493" y="662"/>
                  </a:lnTo>
                  <a:lnTo>
                    <a:pt x="4487" y="669"/>
                  </a:lnTo>
                  <a:lnTo>
                    <a:pt x="4480" y="675"/>
                  </a:lnTo>
                  <a:lnTo>
                    <a:pt x="4487" y="694"/>
                  </a:lnTo>
                  <a:lnTo>
                    <a:pt x="4500" y="694"/>
                  </a:lnTo>
                  <a:lnTo>
                    <a:pt x="4519" y="675"/>
                  </a:lnTo>
                  <a:lnTo>
                    <a:pt x="4532" y="675"/>
                  </a:lnTo>
                  <a:lnTo>
                    <a:pt x="4538" y="669"/>
                  </a:lnTo>
                  <a:lnTo>
                    <a:pt x="4538" y="656"/>
                  </a:lnTo>
                  <a:lnTo>
                    <a:pt x="4532" y="649"/>
                  </a:lnTo>
                  <a:lnTo>
                    <a:pt x="4525" y="643"/>
                  </a:lnTo>
                  <a:lnTo>
                    <a:pt x="4513" y="649"/>
                  </a:lnTo>
                  <a:lnTo>
                    <a:pt x="360" y="257"/>
                  </a:lnTo>
                  <a:lnTo>
                    <a:pt x="4635" y="617"/>
                  </a:lnTo>
                  <a:lnTo>
                    <a:pt x="4622" y="611"/>
                  </a:lnTo>
                  <a:lnTo>
                    <a:pt x="4615" y="617"/>
                  </a:lnTo>
                  <a:lnTo>
                    <a:pt x="4609" y="617"/>
                  </a:lnTo>
                  <a:lnTo>
                    <a:pt x="4596" y="617"/>
                  </a:lnTo>
                  <a:lnTo>
                    <a:pt x="4583" y="630"/>
                  </a:lnTo>
                  <a:lnTo>
                    <a:pt x="4577" y="637"/>
                  </a:lnTo>
                  <a:lnTo>
                    <a:pt x="4583" y="649"/>
                  </a:lnTo>
                  <a:lnTo>
                    <a:pt x="4603" y="649"/>
                  </a:lnTo>
                  <a:lnTo>
                    <a:pt x="4609" y="649"/>
                  </a:lnTo>
                  <a:lnTo>
                    <a:pt x="4609" y="643"/>
                  </a:lnTo>
                  <a:lnTo>
                    <a:pt x="4615" y="637"/>
                  </a:lnTo>
                  <a:lnTo>
                    <a:pt x="4622" y="630"/>
                  </a:lnTo>
                  <a:lnTo>
                    <a:pt x="4635" y="630"/>
                  </a:lnTo>
                  <a:lnTo>
                    <a:pt x="4635" y="624"/>
                  </a:lnTo>
                  <a:lnTo>
                    <a:pt x="4635" y="617"/>
                  </a:lnTo>
                  <a:lnTo>
                    <a:pt x="360" y="257"/>
                  </a:lnTo>
                  <a:lnTo>
                    <a:pt x="4744" y="547"/>
                  </a:lnTo>
                  <a:lnTo>
                    <a:pt x="4744" y="553"/>
                  </a:lnTo>
                  <a:lnTo>
                    <a:pt x="4744" y="566"/>
                  </a:lnTo>
                  <a:lnTo>
                    <a:pt x="4744" y="572"/>
                  </a:lnTo>
                  <a:lnTo>
                    <a:pt x="4757" y="572"/>
                  </a:lnTo>
                  <a:lnTo>
                    <a:pt x="4770" y="566"/>
                  </a:lnTo>
                  <a:lnTo>
                    <a:pt x="4783" y="559"/>
                  </a:lnTo>
                  <a:lnTo>
                    <a:pt x="4789" y="547"/>
                  </a:lnTo>
                  <a:lnTo>
                    <a:pt x="4783" y="540"/>
                  </a:lnTo>
                  <a:lnTo>
                    <a:pt x="4763" y="540"/>
                  </a:lnTo>
                  <a:lnTo>
                    <a:pt x="4744" y="547"/>
                  </a:lnTo>
                  <a:lnTo>
                    <a:pt x="360" y="257"/>
                  </a:lnTo>
                  <a:lnTo>
                    <a:pt x="3838" y="90"/>
                  </a:lnTo>
                  <a:lnTo>
                    <a:pt x="3812" y="97"/>
                  </a:lnTo>
                  <a:lnTo>
                    <a:pt x="3786" y="109"/>
                  </a:lnTo>
                  <a:lnTo>
                    <a:pt x="3760" y="129"/>
                  </a:lnTo>
                  <a:lnTo>
                    <a:pt x="3754" y="142"/>
                  </a:lnTo>
                  <a:lnTo>
                    <a:pt x="3754" y="154"/>
                  </a:lnTo>
                  <a:lnTo>
                    <a:pt x="3760" y="167"/>
                  </a:lnTo>
                  <a:lnTo>
                    <a:pt x="3767" y="187"/>
                  </a:lnTo>
                  <a:lnTo>
                    <a:pt x="3780" y="193"/>
                  </a:lnTo>
                  <a:lnTo>
                    <a:pt x="3805" y="187"/>
                  </a:lnTo>
                  <a:lnTo>
                    <a:pt x="3825" y="180"/>
                  </a:lnTo>
                  <a:lnTo>
                    <a:pt x="3838" y="161"/>
                  </a:lnTo>
                  <a:lnTo>
                    <a:pt x="3863" y="122"/>
                  </a:lnTo>
                  <a:lnTo>
                    <a:pt x="3863" y="103"/>
                  </a:lnTo>
                  <a:lnTo>
                    <a:pt x="3857" y="97"/>
                  </a:lnTo>
                  <a:lnTo>
                    <a:pt x="3838" y="90"/>
                  </a:lnTo>
                  <a:lnTo>
                    <a:pt x="360" y="257"/>
                  </a:lnTo>
                  <a:lnTo>
                    <a:pt x="4075" y="71"/>
                  </a:lnTo>
                  <a:lnTo>
                    <a:pt x="4095" y="52"/>
                  </a:lnTo>
                  <a:lnTo>
                    <a:pt x="4120" y="26"/>
                  </a:lnTo>
                  <a:lnTo>
                    <a:pt x="4120" y="13"/>
                  </a:lnTo>
                  <a:lnTo>
                    <a:pt x="4120" y="7"/>
                  </a:lnTo>
                  <a:lnTo>
                    <a:pt x="4101" y="0"/>
                  </a:lnTo>
                  <a:lnTo>
                    <a:pt x="4069" y="7"/>
                  </a:lnTo>
                  <a:lnTo>
                    <a:pt x="4037" y="19"/>
                  </a:lnTo>
                  <a:lnTo>
                    <a:pt x="4030" y="32"/>
                  </a:lnTo>
                  <a:lnTo>
                    <a:pt x="4024" y="45"/>
                  </a:lnTo>
                  <a:lnTo>
                    <a:pt x="4030" y="52"/>
                  </a:lnTo>
                  <a:lnTo>
                    <a:pt x="4043" y="71"/>
                  </a:lnTo>
                  <a:lnTo>
                    <a:pt x="4075" y="71"/>
                  </a:lnTo>
                  <a:lnTo>
                    <a:pt x="360" y="257"/>
                  </a:lnTo>
                  <a:lnTo>
                    <a:pt x="4294" y="244"/>
                  </a:lnTo>
                  <a:lnTo>
                    <a:pt x="4275" y="251"/>
                  </a:lnTo>
                  <a:lnTo>
                    <a:pt x="4268" y="264"/>
                  </a:lnTo>
                  <a:lnTo>
                    <a:pt x="4268" y="270"/>
                  </a:lnTo>
                  <a:lnTo>
                    <a:pt x="4300" y="257"/>
                  </a:lnTo>
                  <a:lnTo>
                    <a:pt x="4307" y="251"/>
                  </a:lnTo>
                  <a:lnTo>
                    <a:pt x="4294" y="244"/>
                  </a:lnTo>
                  <a:lnTo>
                    <a:pt x="360" y="257"/>
                  </a:lnTo>
                  <a:lnTo>
                    <a:pt x="4030" y="161"/>
                  </a:lnTo>
                  <a:lnTo>
                    <a:pt x="4043" y="180"/>
                  </a:lnTo>
                  <a:lnTo>
                    <a:pt x="4050" y="180"/>
                  </a:lnTo>
                  <a:lnTo>
                    <a:pt x="4063" y="180"/>
                  </a:lnTo>
                  <a:lnTo>
                    <a:pt x="4050" y="167"/>
                  </a:lnTo>
                  <a:lnTo>
                    <a:pt x="4043" y="161"/>
                  </a:lnTo>
                  <a:lnTo>
                    <a:pt x="4037" y="161"/>
                  </a:lnTo>
                  <a:lnTo>
                    <a:pt x="4030" y="161"/>
                  </a:lnTo>
                  <a:lnTo>
                    <a:pt x="360" y="257"/>
                  </a:lnTo>
                  <a:lnTo>
                    <a:pt x="4275" y="225"/>
                  </a:lnTo>
                  <a:lnTo>
                    <a:pt x="4281" y="219"/>
                  </a:lnTo>
                  <a:lnTo>
                    <a:pt x="4281" y="212"/>
                  </a:lnTo>
                  <a:lnTo>
                    <a:pt x="4275" y="212"/>
                  </a:lnTo>
                  <a:lnTo>
                    <a:pt x="4268" y="219"/>
                  </a:lnTo>
                  <a:lnTo>
                    <a:pt x="4275" y="225"/>
                  </a:lnTo>
                  <a:lnTo>
                    <a:pt x="360" y="257"/>
                  </a:lnTo>
                  <a:lnTo>
                    <a:pt x="4847" y="508"/>
                  </a:lnTo>
                  <a:lnTo>
                    <a:pt x="4840" y="514"/>
                  </a:lnTo>
                  <a:lnTo>
                    <a:pt x="4834" y="521"/>
                  </a:lnTo>
                  <a:lnTo>
                    <a:pt x="4840" y="534"/>
                  </a:lnTo>
                  <a:lnTo>
                    <a:pt x="4847" y="534"/>
                  </a:lnTo>
                  <a:lnTo>
                    <a:pt x="4860" y="534"/>
                  </a:lnTo>
                  <a:lnTo>
                    <a:pt x="4866" y="527"/>
                  </a:lnTo>
                  <a:lnTo>
                    <a:pt x="4866" y="521"/>
                  </a:lnTo>
                  <a:lnTo>
                    <a:pt x="4860" y="514"/>
                  </a:lnTo>
                  <a:lnTo>
                    <a:pt x="4847" y="508"/>
                  </a:lnTo>
                  <a:lnTo>
                    <a:pt x="360" y="257"/>
                  </a:lnTo>
                  <a:lnTo>
                    <a:pt x="5091" y="450"/>
                  </a:lnTo>
                  <a:lnTo>
                    <a:pt x="5065" y="444"/>
                  </a:lnTo>
                  <a:lnTo>
                    <a:pt x="5046" y="444"/>
                  </a:lnTo>
                  <a:lnTo>
                    <a:pt x="5033" y="450"/>
                  </a:lnTo>
                  <a:lnTo>
                    <a:pt x="5020" y="450"/>
                  </a:lnTo>
                  <a:lnTo>
                    <a:pt x="5001" y="457"/>
                  </a:lnTo>
                  <a:lnTo>
                    <a:pt x="4988" y="457"/>
                  </a:lnTo>
                  <a:lnTo>
                    <a:pt x="4975" y="469"/>
                  </a:lnTo>
                  <a:lnTo>
                    <a:pt x="4975" y="476"/>
                  </a:lnTo>
                  <a:lnTo>
                    <a:pt x="4988" y="489"/>
                  </a:lnTo>
                  <a:lnTo>
                    <a:pt x="4995" y="495"/>
                  </a:lnTo>
                  <a:lnTo>
                    <a:pt x="5008" y="495"/>
                  </a:lnTo>
                  <a:lnTo>
                    <a:pt x="5027" y="495"/>
                  </a:lnTo>
                  <a:lnTo>
                    <a:pt x="5046" y="495"/>
                  </a:lnTo>
                  <a:lnTo>
                    <a:pt x="5065" y="489"/>
                  </a:lnTo>
                  <a:lnTo>
                    <a:pt x="5078" y="476"/>
                  </a:lnTo>
                  <a:lnTo>
                    <a:pt x="5098" y="463"/>
                  </a:lnTo>
                  <a:lnTo>
                    <a:pt x="5098" y="450"/>
                  </a:lnTo>
                  <a:lnTo>
                    <a:pt x="5091" y="450"/>
                  </a:lnTo>
                  <a:lnTo>
                    <a:pt x="360" y="257"/>
                  </a:lnTo>
                  <a:lnTo>
                    <a:pt x="5117" y="315"/>
                  </a:lnTo>
                  <a:lnTo>
                    <a:pt x="5110" y="322"/>
                  </a:lnTo>
                  <a:lnTo>
                    <a:pt x="5110" y="328"/>
                  </a:lnTo>
                  <a:lnTo>
                    <a:pt x="5117" y="334"/>
                  </a:lnTo>
                  <a:lnTo>
                    <a:pt x="5123" y="334"/>
                  </a:lnTo>
                  <a:lnTo>
                    <a:pt x="5130" y="328"/>
                  </a:lnTo>
                  <a:lnTo>
                    <a:pt x="5130" y="322"/>
                  </a:lnTo>
                  <a:lnTo>
                    <a:pt x="5123" y="315"/>
                  </a:lnTo>
                  <a:lnTo>
                    <a:pt x="5117" y="315"/>
                  </a:lnTo>
                  <a:lnTo>
                    <a:pt x="360" y="257"/>
                  </a:lnTo>
                  <a:lnTo>
                    <a:pt x="5316" y="187"/>
                  </a:lnTo>
                  <a:lnTo>
                    <a:pt x="5278" y="193"/>
                  </a:lnTo>
                  <a:lnTo>
                    <a:pt x="5258" y="206"/>
                  </a:lnTo>
                  <a:lnTo>
                    <a:pt x="5258" y="232"/>
                  </a:lnTo>
                  <a:lnTo>
                    <a:pt x="5265" y="251"/>
                  </a:lnTo>
                  <a:lnTo>
                    <a:pt x="5284" y="264"/>
                  </a:lnTo>
                  <a:lnTo>
                    <a:pt x="5310" y="264"/>
                  </a:lnTo>
                  <a:lnTo>
                    <a:pt x="5323" y="264"/>
                  </a:lnTo>
                  <a:lnTo>
                    <a:pt x="5335" y="251"/>
                  </a:lnTo>
                  <a:lnTo>
                    <a:pt x="5342" y="232"/>
                  </a:lnTo>
                  <a:lnTo>
                    <a:pt x="5348" y="219"/>
                  </a:lnTo>
                  <a:lnTo>
                    <a:pt x="5342" y="199"/>
                  </a:lnTo>
                  <a:lnTo>
                    <a:pt x="5335" y="193"/>
                  </a:lnTo>
                  <a:lnTo>
                    <a:pt x="5316" y="187"/>
                  </a:lnTo>
                  <a:lnTo>
                    <a:pt x="360" y="257"/>
                  </a:lnTo>
                  <a:lnTo>
                    <a:pt x="5535" y="804"/>
                  </a:lnTo>
                  <a:lnTo>
                    <a:pt x="5528" y="816"/>
                  </a:lnTo>
                  <a:lnTo>
                    <a:pt x="5528" y="823"/>
                  </a:lnTo>
                  <a:lnTo>
                    <a:pt x="5535" y="829"/>
                  </a:lnTo>
                  <a:lnTo>
                    <a:pt x="5548" y="829"/>
                  </a:lnTo>
                  <a:lnTo>
                    <a:pt x="5554" y="823"/>
                  </a:lnTo>
                  <a:lnTo>
                    <a:pt x="5554" y="816"/>
                  </a:lnTo>
                  <a:lnTo>
                    <a:pt x="5548" y="804"/>
                  </a:lnTo>
                  <a:lnTo>
                    <a:pt x="5535" y="804"/>
                  </a:lnTo>
                  <a:lnTo>
                    <a:pt x="360" y="257"/>
                  </a:lnTo>
                  <a:lnTo>
                    <a:pt x="3452" y="1401"/>
                  </a:lnTo>
                  <a:lnTo>
                    <a:pt x="3426" y="1414"/>
                  </a:lnTo>
                  <a:lnTo>
                    <a:pt x="3413" y="1421"/>
                  </a:lnTo>
                  <a:lnTo>
                    <a:pt x="3458" y="1421"/>
                  </a:lnTo>
                  <a:lnTo>
                    <a:pt x="3465" y="1401"/>
                  </a:lnTo>
                  <a:lnTo>
                    <a:pt x="3452" y="1401"/>
                  </a:lnTo>
                  <a:lnTo>
                    <a:pt x="360" y="257"/>
                  </a:lnTo>
                  <a:lnTo>
                    <a:pt x="3773" y="1106"/>
                  </a:lnTo>
                  <a:lnTo>
                    <a:pt x="3773" y="1119"/>
                  </a:lnTo>
                  <a:lnTo>
                    <a:pt x="3780" y="1119"/>
                  </a:lnTo>
                  <a:lnTo>
                    <a:pt x="3786" y="1119"/>
                  </a:lnTo>
                  <a:lnTo>
                    <a:pt x="3786" y="1112"/>
                  </a:lnTo>
                  <a:lnTo>
                    <a:pt x="3780" y="1106"/>
                  </a:lnTo>
                  <a:lnTo>
                    <a:pt x="3773" y="1106"/>
                  </a:lnTo>
                  <a:lnTo>
                    <a:pt x="360" y="257"/>
                  </a:lnTo>
                  <a:lnTo>
                    <a:pt x="3664" y="1254"/>
                  </a:lnTo>
                  <a:lnTo>
                    <a:pt x="3658" y="1260"/>
                  </a:lnTo>
                  <a:lnTo>
                    <a:pt x="3658" y="1266"/>
                  </a:lnTo>
                  <a:lnTo>
                    <a:pt x="3664" y="1273"/>
                  </a:lnTo>
                  <a:lnTo>
                    <a:pt x="3670" y="1260"/>
                  </a:lnTo>
                  <a:lnTo>
                    <a:pt x="3664" y="1254"/>
                  </a:lnTo>
                  <a:lnTo>
                    <a:pt x="360" y="257"/>
                  </a:lnTo>
                  <a:lnTo>
                    <a:pt x="3638" y="1215"/>
                  </a:lnTo>
                  <a:lnTo>
                    <a:pt x="3651" y="1221"/>
                  </a:lnTo>
                  <a:lnTo>
                    <a:pt x="3658" y="1215"/>
                  </a:lnTo>
                  <a:lnTo>
                    <a:pt x="3651" y="1209"/>
                  </a:lnTo>
                  <a:lnTo>
                    <a:pt x="3638" y="1215"/>
                  </a:lnTo>
                  <a:lnTo>
                    <a:pt x="360" y="257"/>
                  </a:lnTo>
                  <a:lnTo>
                    <a:pt x="3478" y="1151"/>
                  </a:lnTo>
                  <a:lnTo>
                    <a:pt x="3465" y="1157"/>
                  </a:lnTo>
                  <a:lnTo>
                    <a:pt x="3471" y="1164"/>
                  </a:lnTo>
                  <a:lnTo>
                    <a:pt x="3484" y="1157"/>
                  </a:lnTo>
                  <a:lnTo>
                    <a:pt x="3478" y="1151"/>
                  </a:lnTo>
                  <a:lnTo>
                    <a:pt x="360" y="257"/>
                  </a:lnTo>
                  <a:lnTo>
                    <a:pt x="2848" y="1074"/>
                  </a:lnTo>
                  <a:lnTo>
                    <a:pt x="2854" y="1099"/>
                  </a:lnTo>
                  <a:lnTo>
                    <a:pt x="2860" y="1106"/>
                  </a:lnTo>
                  <a:lnTo>
                    <a:pt x="2854" y="1080"/>
                  </a:lnTo>
                  <a:lnTo>
                    <a:pt x="2848" y="1074"/>
                  </a:lnTo>
                  <a:lnTo>
                    <a:pt x="360" y="257"/>
                  </a:lnTo>
                  <a:lnTo>
                    <a:pt x="2314" y="161"/>
                  </a:lnTo>
                  <a:lnTo>
                    <a:pt x="2320" y="161"/>
                  </a:lnTo>
                  <a:lnTo>
                    <a:pt x="2320" y="154"/>
                  </a:lnTo>
                  <a:lnTo>
                    <a:pt x="2320" y="148"/>
                  </a:lnTo>
                  <a:lnTo>
                    <a:pt x="2314" y="142"/>
                  </a:lnTo>
                  <a:lnTo>
                    <a:pt x="2308" y="148"/>
                  </a:lnTo>
                  <a:lnTo>
                    <a:pt x="2308" y="154"/>
                  </a:lnTo>
                  <a:lnTo>
                    <a:pt x="2308" y="161"/>
                  </a:lnTo>
                  <a:lnTo>
                    <a:pt x="2314" y="161"/>
                  </a:lnTo>
                  <a:lnTo>
                    <a:pt x="360" y="2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9" name="グループ化 162"/>
          <p:cNvGrpSpPr>
            <a:grpSpLocks/>
          </p:cNvGrpSpPr>
          <p:nvPr/>
        </p:nvGrpSpPr>
        <p:grpSpPr bwMode="auto">
          <a:xfrm>
            <a:off x="469930" y="3459164"/>
            <a:ext cx="8316912" cy="112712"/>
            <a:chOff x="119" y="877"/>
            <a:chExt cx="5239" cy="71"/>
          </a:xfrm>
          <a:solidFill>
            <a:schemeClr val="tx2">
              <a:shade val="50000"/>
            </a:schemeClr>
          </a:solidFill>
        </p:grpSpPr>
        <p:sp>
          <p:nvSpPr>
            <p:cNvPr id="10" name="フリーフォーム 9"/>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 name="フリーフォーム 10"/>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ctrTitle"/>
          </p:nvPr>
        </p:nvSpPr>
        <p:spPr>
          <a:xfrm>
            <a:off x="857224" y="2143118"/>
            <a:ext cx="7458100" cy="1357321"/>
          </a:xfrm>
        </p:spPr>
        <p:txBody>
          <a:bodyPr/>
          <a:lstStyle/>
          <a:p>
            <a:r>
              <a:rPr lang="ja-JP" altLang="en-US" smtClean="0"/>
              <a:t>マスター タイトルの書式設定</a:t>
            </a:r>
            <a:endParaRPr lang="en-US"/>
          </a:p>
        </p:txBody>
      </p:sp>
      <p:sp>
        <p:nvSpPr>
          <p:cNvPr id="8" name="サブタイトル 7"/>
          <p:cNvSpPr>
            <a:spLocks noGrp="1"/>
          </p:cNvSpPr>
          <p:nvPr>
            <p:ph type="subTitle" idx="1"/>
          </p:nvPr>
        </p:nvSpPr>
        <p:spPr>
          <a:xfrm>
            <a:off x="1428728" y="3643314"/>
            <a:ext cx="6272234" cy="857256"/>
          </a:xfrm>
        </p:spPr>
        <p:txBody>
          <a:bodyPr/>
          <a:lstStyle>
            <a:lvl1pPr marL="0" indent="0" algn="ctr">
              <a:buNone/>
              <a:defRPr sz="2800" baseline="0">
                <a:solidFill>
                  <a:schemeClr val="tx2">
                    <a:shade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a:p>
        </p:txBody>
      </p:sp>
      <p:sp>
        <p:nvSpPr>
          <p:cNvPr id="12" name="日付プレースホルダ 3"/>
          <p:cNvSpPr>
            <a:spLocks noGrp="1"/>
          </p:cNvSpPr>
          <p:nvPr>
            <p:ph type="dt" sz="half" idx="10"/>
          </p:nvPr>
        </p:nvSpPr>
        <p:spPr/>
        <p:txBody>
          <a:bodyPr/>
          <a:lstStyle>
            <a:lvl1pPr>
              <a:defRPr/>
            </a:lvl1pPr>
          </a:lstStyle>
          <a:p>
            <a:pPr>
              <a:defRPr/>
            </a:pPr>
            <a:fld id="{BDA5FD3A-59C2-3E49-A35E-ADE684E4CE4A}" type="datetime1">
              <a:rPr lang="ja-JP" altLang="en-US"/>
              <a:pPr>
                <a:defRPr/>
              </a:pPr>
              <a:t>17.8.19</a:t>
            </a:fld>
            <a:endParaRPr lang="ja-JP" altLang="en-US"/>
          </a:p>
        </p:txBody>
      </p:sp>
      <p:sp>
        <p:nvSpPr>
          <p:cNvPr id="13" name="スライド番号プレースホルダ 4"/>
          <p:cNvSpPr>
            <a:spLocks noGrp="1"/>
          </p:cNvSpPr>
          <p:nvPr>
            <p:ph type="sldNum" sz="quarter" idx="11"/>
          </p:nvPr>
        </p:nvSpPr>
        <p:spPr/>
        <p:txBody>
          <a:bodyPr/>
          <a:lstStyle>
            <a:lvl1pPr>
              <a:defRPr/>
            </a:lvl1pPr>
          </a:lstStyle>
          <a:p>
            <a:pPr>
              <a:defRPr/>
            </a:pPr>
            <a:fld id="{CF243DBC-B693-CE49-97A8-D43C8AF5514E}" type="slidenum">
              <a:rPr lang="ja-JP" altLang="en-US"/>
              <a:pPr>
                <a:defRPr/>
              </a:pPr>
              <a:t>‹#›</a:t>
            </a:fld>
            <a:endParaRPr lang="ja-JP" altLang="en-US"/>
          </a:p>
        </p:txBody>
      </p:sp>
      <p:sp>
        <p:nvSpPr>
          <p:cNvPr id="14"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548573AF-26A2-9F46-A90F-6FAAC4554451}" type="datetime1">
              <a:rPr lang="ja-JP" altLang="en-US"/>
              <a:pPr>
                <a:defRPr/>
              </a:pPr>
              <a:t>17.8.19</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117201DC-C015-4845-8071-E5FE78349F1D}"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500044"/>
            <a:ext cx="1871690" cy="5286411"/>
          </a:xfrm>
        </p:spPr>
        <p:txBody>
          <a:bodyPr vert="eaVert"/>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a:xfrm>
            <a:off x="642910" y="500045"/>
            <a:ext cx="5834090" cy="528641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A55047D4-6430-754D-8FFF-CC18813E61C8}" type="datetime1">
              <a:rPr lang="ja-JP" altLang="en-US"/>
              <a:pPr>
                <a:defRPr/>
              </a:pPr>
              <a:t>17.8.19</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209AE954-1CEB-534F-ADA8-B97A93336DDE}"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2800">
                <a:solidFill>
                  <a:srgbClr val="7030A0"/>
                </a:solidFill>
              </a:defRPr>
            </a:lvl1pPr>
          </a:lstStyle>
          <a:p>
            <a:r>
              <a:rPr lang="ja-JP" altLang="en-US" smtClean="0"/>
              <a:t>マスター タイトルの書式設定</a:t>
            </a:r>
            <a:endParaRPr lang="en-US"/>
          </a:p>
        </p:txBody>
      </p:sp>
      <p:sp>
        <p:nvSpPr>
          <p:cNvPr id="3" name="コンテンツ プレースホルダ 2"/>
          <p:cNvSpPr>
            <a:spLocks noGrp="1"/>
          </p:cNvSpPr>
          <p:nvPr>
            <p:ph idx="1"/>
          </p:nvPr>
        </p:nvSpPr>
        <p:spPr/>
        <p:txBody>
          <a:bodyPr/>
          <a:lstStyle>
            <a:lvl1pPr>
              <a:defRPr sz="2800">
                <a:solidFill>
                  <a:schemeClr val="bg1"/>
                </a:solidFill>
                <a:latin typeface="+mn-ea"/>
                <a:ea typeface="+mn-ea"/>
              </a:defRPr>
            </a:lvl1pPr>
            <a:lvl2pPr marL="742950" indent="-285750">
              <a:buClr>
                <a:srgbClr val="C00000"/>
              </a:buClr>
              <a:buFont typeface="Wingdings" panose="05000000000000000000" pitchFamily="2" charset="2"/>
              <a:buChar char="ü"/>
              <a:defRPr sz="2800">
                <a:solidFill>
                  <a:schemeClr val="bg1"/>
                </a:solidFill>
                <a:latin typeface="+mn-ea"/>
                <a:ea typeface="+mn-ea"/>
              </a:defRPr>
            </a:lvl2pPr>
            <a:lvl3pPr marL="1143000" indent="-228600">
              <a:buFont typeface="Wingdings" panose="05000000000000000000" pitchFamily="2" charset="2"/>
              <a:buChar char="ü"/>
              <a:defRPr sz="2800">
                <a:solidFill>
                  <a:schemeClr val="bg1"/>
                </a:solidFill>
                <a:latin typeface="+mn-ea"/>
                <a:ea typeface="+mn-ea"/>
              </a:defRPr>
            </a:lvl3pPr>
            <a:lvl4pPr marL="1600200" indent="-228600">
              <a:buFont typeface="Wingdings" panose="05000000000000000000" pitchFamily="2" charset="2"/>
              <a:buChar char="ü"/>
              <a:defRPr sz="2800">
                <a:solidFill>
                  <a:schemeClr val="bg1"/>
                </a:solidFill>
                <a:latin typeface="+mn-ea"/>
                <a:ea typeface="+mn-ea"/>
              </a:defRPr>
            </a:lvl4pPr>
            <a:lvl5pPr marL="2057400" indent="-228600">
              <a:buFont typeface="Wingdings" panose="05000000000000000000" pitchFamily="2" charset="2"/>
              <a:buChar char="ü"/>
              <a:defRPr sz="2800">
                <a:solidFill>
                  <a:schemeClr val="bg1"/>
                </a:solidFill>
                <a:latin typeface="+mn-ea"/>
                <a:ea typeface="+mn-ea"/>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日付プレースホルダ 28"/>
          <p:cNvSpPr>
            <a:spLocks noGrp="1"/>
          </p:cNvSpPr>
          <p:nvPr>
            <p:ph type="dt" sz="half" idx="10"/>
          </p:nvPr>
        </p:nvSpPr>
        <p:spPr/>
        <p:txBody>
          <a:bodyPr/>
          <a:lstStyle>
            <a:lvl1pPr>
              <a:defRPr/>
            </a:lvl1pPr>
          </a:lstStyle>
          <a:p>
            <a:pPr>
              <a:defRPr/>
            </a:pPr>
            <a:fld id="{A876000B-6E6C-7845-BE95-F315A9969F24}" type="datetime1">
              <a:rPr lang="ja-JP" altLang="en-US"/>
              <a:pPr>
                <a:defRPr/>
              </a:pPr>
              <a:t>17.8.19</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FD6FD5B8-8EBF-9147-8684-826C68594F14}"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grpSp>
        <p:nvGrpSpPr>
          <p:cNvPr id="4" name="グループ化 158"/>
          <p:cNvGrpSpPr>
            <a:grpSpLocks/>
          </p:cNvGrpSpPr>
          <p:nvPr/>
        </p:nvGrpSpPr>
        <p:grpSpPr bwMode="auto">
          <a:xfrm flipV="1">
            <a:off x="928662" y="5072074"/>
            <a:ext cx="7358114" cy="77157"/>
            <a:chOff x="119" y="877"/>
            <a:chExt cx="5239" cy="71"/>
          </a:xfrm>
          <a:solidFill>
            <a:schemeClr val="tx2">
              <a:shade val="50000"/>
            </a:schemeClr>
          </a:solidFill>
        </p:grpSpPr>
        <p:sp>
          <p:nvSpPr>
            <p:cNvPr id="5" name="フリーフォーム 4"/>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928665" y="5143515"/>
            <a:ext cx="7000923" cy="714378"/>
          </a:xfrm>
        </p:spPr>
        <p:txBody>
          <a:bodyPr anchor="t"/>
          <a:lstStyle>
            <a:lvl1pPr algn="l">
              <a:defRPr sz="2800" b="1" cap="all">
                <a:solidFill>
                  <a:srgbClr val="7030A0"/>
                </a:solidFill>
              </a:defRPr>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928663" y="3143248"/>
            <a:ext cx="7215238" cy="1835158"/>
          </a:xfrm>
        </p:spPr>
        <p:txBody>
          <a:bodyPr anchor="b"/>
          <a:lstStyle>
            <a:lvl1pPr marL="0" indent="0">
              <a:buNone/>
              <a:defRPr sz="2800" baseline="0">
                <a:solidFill>
                  <a:schemeClr val="bg1"/>
                </a:solidFill>
                <a:latin typeface="+mn-ea"/>
                <a:ea typeface="+mn-ea"/>
              </a:defRPr>
            </a:lvl1pPr>
            <a:lvl2pPr marL="457200" indent="0">
              <a:buNone/>
              <a:defRPr sz="2800">
                <a:solidFill>
                  <a:schemeClr val="bg1"/>
                </a:solidFill>
                <a:latin typeface="+mn-ea"/>
                <a:ea typeface="+mn-ea"/>
              </a:defRPr>
            </a:lvl2pPr>
            <a:lvl3pPr marL="914400" indent="0">
              <a:buNone/>
              <a:defRPr sz="2800">
                <a:solidFill>
                  <a:schemeClr val="bg1"/>
                </a:solidFill>
                <a:latin typeface="+mn-ea"/>
                <a:ea typeface="+mn-ea"/>
              </a:defRPr>
            </a:lvl3pPr>
            <a:lvl4pPr marL="1371600" indent="0">
              <a:buNone/>
              <a:defRPr sz="2800">
                <a:solidFill>
                  <a:schemeClr val="bg1"/>
                </a:solidFill>
                <a:latin typeface="+mn-ea"/>
                <a:ea typeface="+mn-ea"/>
              </a:defRPr>
            </a:lvl4pPr>
            <a:lvl5pPr marL="1828800" indent="0">
              <a:buNone/>
              <a:defRPr sz="2800">
                <a:solidFill>
                  <a:schemeClr val="bg1"/>
                </a:solidFill>
                <a:latin typeface="+mn-ea"/>
                <a:ea typeface="+mn-ea"/>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7" name="日付プレースホルダ 3"/>
          <p:cNvSpPr>
            <a:spLocks noGrp="1"/>
          </p:cNvSpPr>
          <p:nvPr>
            <p:ph type="dt" sz="half" idx="10"/>
          </p:nvPr>
        </p:nvSpPr>
        <p:spPr/>
        <p:txBody>
          <a:bodyPr/>
          <a:lstStyle>
            <a:lvl1pPr>
              <a:defRPr/>
            </a:lvl1pPr>
          </a:lstStyle>
          <a:p>
            <a:pPr>
              <a:defRPr/>
            </a:pPr>
            <a:fld id="{3E70039E-8B98-8247-AEC7-98663461700F}" type="datetime1">
              <a:rPr lang="ja-JP" altLang="en-US"/>
              <a:pPr>
                <a:defRPr/>
              </a:pPr>
              <a:t>17.8.19</a:t>
            </a:fld>
            <a:endParaRPr lang="ja-JP" altLang="en-US"/>
          </a:p>
        </p:txBody>
      </p:sp>
      <p:sp>
        <p:nvSpPr>
          <p:cNvPr id="8" name="スライド番号プレースホルダ 4"/>
          <p:cNvSpPr>
            <a:spLocks noGrp="1"/>
          </p:cNvSpPr>
          <p:nvPr>
            <p:ph type="sldNum" sz="quarter" idx="11"/>
          </p:nvPr>
        </p:nvSpPr>
        <p:spPr/>
        <p:txBody>
          <a:bodyPr/>
          <a:lstStyle>
            <a:lvl1pPr>
              <a:defRPr/>
            </a:lvl1pPr>
          </a:lstStyle>
          <a:p>
            <a:pPr>
              <a:defRPr/>
            </a:pPr>
            <a:fld id="{1E29DDCF-7514-294A-B90B-1CED6DFD9864}" type="slidenum">
              <a:rPr lang="ja-JP" altLang="en-US"/>
              <a:pPr>
                <a:defRPr/>
              </a:pPr>
              <a:t>‹#›</a:t>
            </a:fld>
            <a:endParaRPr lang="ja-JP" altLang="en-US"/>
          </a:p>
        </p:txBody>
      </p:sp>
      <p:sp>
        <p:nvSpPr>
          <p:cNvPr id="9"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571480"/>
            <a:ext cx="7500990" cy="1143008"/>
          </a:xfrm>
        </p:spPr>
        <p:txBody>
          <a:bodyPr rtlCol="0"/>
          <a:lstStyle>
            <a:lvl1pPr>
              <a:defRPr sz="2800" b="1">
                <a:solidFill>
                  <a:srgbClr val="7030A0"/>
                </a:solidFill>
              </a:defRPr>
            </a:lvl1pPr>
          </a:lstStyle>
          <a:p>
            <a:r>
              <a:rPr lang="ja-JP" altLang="en-US" smtClean="0"/>
              <a:t>マスター タイトルの書式設定</a:t>
            </a:r>
            <a:endParaRPr lang="en-US"/>
          </a:p>
        </p:txBody>
      </p:sp>
      <p:sp>
        <p:nvSpPr>
          <p:cNvPr id="3" name="コンテンツ プレースホルダ 2"/>
          <p:cNvSpPr>
            <a:spLocks noGrp="1"/>
          </p:cNvSpPr>
          <p:nvPr>
            <p:ph sz="half" idx="1"/>
          </p:nvPr>
        </p:nvSpPr>
        <p:spPr>
          <a:xfrm>
            <a:off x="857224" y="1981200"/>
            <a:ext cx="3711600" cy="3876692"/>
          </a:xfrm>
        </p:spPr>
        <p:txBody>
          <a:bodyPr rtlCol="0"/>
          <a:lstStyle>
            <a:lvl1pPr>
              <a:defRPr sz="2800">
                <a:solidFill>
                  <a:schemeClr val="bg1"/>
                </a:solidFill>
                <a:latin typeface="+mn-ea"/>
                <a:ea typeface="+mn-ea"/>
              </a:defRPr>
            </a:lvl1pPr>
            <a:lvl2pPr>
              <a:defRPr sz="2800">
                <a:solidFill>
                  <a:schemeClr val="bg1"/>
                </a:solidFill>
                <a:latin typeface="+mn-ea"/>
                <a:ea typeface="+mn-ea"/>
              </a:defRPr>
            </a:lvl2pPr>
            <a:lvl3pPr>
              <a:defRPr sz="2800">
                <a:solidFill>
                  <a:schemeClr val="bg1"/>
                </a:solidFill>
                <a:latin typeface="+mn-ea"/>
                <a:ea typeface="+mn-ea"/>
              </a:defRPr>
            </a:lvl3pPr>
            <a:lvl4pPr>
              <a:defRPr sz="2800">
                <a:solidFill>
                  <a:schemeClr val="bg1"/>
                </a:solidFill>
                <a:latin typeface="+mn-ea"/>
                <a:ea typeface="+mn-ea"/>
              </a:defRPr>
            </a:lvl4pPr>
            <a:lvl5pPr>
              <a:defRPr sz="2800">
                <a:solidFill>
                  <a:schemeClr val="bg1"/>
                </a:solidFill>
                <a:latin typeface="+mn-ea"/>
                <a:ea typeface="+mn-ea"/>
              </a:defRPr>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1981200"/>
            <a:ext cx="3710014" cy="3876692"/>
          </a:xfrm>
        </p:spPr>
        <p:txBody>
          <a:bodyPr rtlCol="0"/>
          <a:lstStyle>
            <a:lvl1pPr>
              <a:defRPr sz="2800">
                <a:solidFill>
                  <a:schemeClr val="bg1"/>
                </a:solidFill>
                <a:latin typeface="+mn-ea"/>
                <a:ea typeface="+mn-ea"/>
              </a:defRPr>
            </a:lvl1pPr>
            <a:lvl2pPr>
              <a:defRPr sz="2800">
                <a:solidFill>
                  <a:schemeClr val="bg1"/>
                </a:solidFill>
                <a:latin typeface="+mn-ea"/>
                <a:ea typeface="+mn-ea"/>
              </a:defRPr>
            </a:lvl2pPr>
            <a:lvl3pPr>
              <a:defRPr sz="2800">
                <a:solidFill>
                  <a:schemeClr val="bg1"/>
                </a:solidFill>
                <a:latin typeface="+mn-ea"/>
                <a:ea typeface="+mn-ea"/>
              </a:defRPr>
            </a:lvl3pPr>
            <a:lvl4pPr>
              <a:defRPr sz="2800">
                <a:solidFill>
                  <a:schemeClr val="bg1"/>
                </a:solidFill>
                <a:latin typeface="+mn-ea"/>
                <a:ea typeface="+mn-ea"/>
              </a:defRPr>
            </a:lvl4pPr>
            <a:lvl5pPr>
              <a:defRPr sz="2800">
                <a:solidFill>
                  <a:schemeClr val="bg1"/>
                </a:solidFill>
                <a:latin typeface="+mn-ea"/>
                <a:ea typeface="+mn-ea"/>
              </a:defRPr>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bwMode="auto">
          <a:ln cap="flat" algn="ctr">
            <a:miter lim="800000"/>
            <a:headEnd type="none" w="med" len="med"/>
            <a:tailEnd type="none" w="med" len="med"/>
          </a:ln>
        </p:spPr>
        <p:txBody>
          <a:bodyPr/>
          <a:lstStyle>
            <a:lvl1pPr>
              <a:defRPr/>
            </a:lvl1pPr>
          </a:lstStyle>
          <a:p>
            <a:pPr>
              <a:defRPr/>
            </a:pPr>
            <a:fld id="{45FB6CBF-9055-9C4A-80B3-E13EEA13FF44}" type="datetime1">
              <a:rPr lang="ja-JP" altLang="en-US"/>
              <a:pPr>
                <a:defRPr/>
              </a:pPr>
              <a:t>17.8.19</a:t>
            </a:fld>
            <a:endParaRPr lang="ja-JP" altLang="en-US"/>
          </a:p>
        </p:txBody>
      </p:sp>
      <p:sp>
        <p:nvSpPr>
          <p:cNvPr id="6" name="フッター プレースホルダ 5"/>
          <p:cNvSpPr>
            <a:spLocks noGrp="1"/>
          </p:cNvSpPr>
          <p:nvPr>
            <p:ph type="ftr" sz="quarter" idx="11"/>
          </p:nvPr>
        </p:nvSpPr>
        <p:spPr/>
        <p:txBody>
          <a:bodyPr/>
          <a:lstStyle>
            <a:lvl1pPr algn="ctr">
              <a:defRPr sz="1200">
                <a:solidFill>
                  <a:schemeClr val="tx2">
                    <a:lumMod val="10000"/>
                  </a:schemeClr>
                </a:solidFill>
              </a:defRPr>
            </a:lvl1pPr>
          </a:lstStyle>
          <a:p>
            <a:pPr>
              <a:defRPr/>
            </a:pPr>
            <a:endParaRPr lang="ja-JP" altLang="en-US"/>
          </a:p>
        </p:txBody>
      </p:sp>
      <p:sp>
        <p:nvSpPr>
          <p:cNvPr id="7" name="スライド番号プレースホルダ 6"/>
          <p:cNvSpPr>
            <a:spLocks noGrp="1"/>
          </p:cNvSpPr>
          <p:nvPr>
            <p:ph type="sldNum" sz="quarter" idx="12"/>
          </p:nvPr>
        </p:nvSpPr>
        <p:spPr/>
        <p:txBody>
          <a:bodyPr/>
          <a:lstStyle>
            <a:lvl1pPr>
              <a:defRPr/>
            </a:lvl1pPr>
          </a:lstStyle>
          <a:p>
            <a:pPr>
              <a:defRPr/>
            </a:pPr>
            <a:fld id="{6D442259-8C71-DB4E-BFA0-7841E3A5E9FC}"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2800" b="1">
                <a:solidFill>
                  <a:srgbClr val="7030A0"/>
                </a:solidFill>
              </a:defRPr>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857224" y="1535113"/>
            <a:ext cx="3711600" cy="639762"/>
          </a:xfrm>
        </p:spPr>
        <p:txBody>
          <a:bodyPr anchor="b"/>
          <a:lstStyle>
            <a:lvl1pPr marL="0" indent="0">
              <a:buNone/>
              <a:defRPr sz="2800" b="1">
                <a:solidFill>
                  <a:schemeClr val="bg1"/>
                </a:solidFill>
                <a:latin typeface="+mn-ea"/>
                <a:ea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857224" y="2174876"/>
            <a:ext cx="3711600" cy="3683017"/>
          </a:xfrm>
        </p:spPr>
        <p:txBody>
          <a:bodyPr/>
          <a:lstStyle>
            <a:lvl1pPr>
              <a:defRPr sz="2800">
                <a:solidFill>
                  <a:schemeClr val="bg1"/>
                </a:solidFill>
                <a:latin typeface="+mn-ea"/>
                <a:ea typeface="+mn-ea"/>
              </a:defRPr>
            </a:lvl1pPr>
            <a:lvl2pPr>
              <a:defRPr sz="2800">
                <a:solidFill>
                  <a:schemeClr val="bg1"/>
                </a:solidFill>
                <a:latin typeface="+mn-ea"/>
                <a:ea typeface="+mn-ea"/>
              </a:defRPr>
            </a:lvl2pPr>
            <a:lvl3pPr>
              <a:defRPr sz="2800">
                <a:solidFill>
                  <a:schemeClr val="bg1"/>
                </a:solidFill>
                <a:latin typeface="+mn-ea"/>
                <a:ea typeface="+mn-ea"/>
              </a:defRPr>
            </a:lvl3pPr>
            <a:lvl4pPr>
              <a:defRPr sz="2800">
                <a:solidFill>
                  <a:schemeClr val="bg1"/>
                </a:solidFill>
                <a:latin typeface="+mn-ea"/>
                <a:ea typeface="+mn-ea"/>
              </a:defRPr>
            </a:lvl4pPr>
            <a:lvl5pPr>
              <a:defRPr sz="2800">
                <a:solidFill>
                  <a:schemeClr val="bg1"/>
                </a:solidFill>
                <a:latin typeface="+mn-ea"/>
                <a:ea typeface="+mn-ea"/>
              </a:defRPr>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 4"/>
          <p:cNvSpPr>
            <a:spLocks noGrp="1"/>
          </p:cNvSpPr>
          <p:nvPr>
            <p:ph type="body" sz="quarter" idx="3"/>
          </p:nvPr>
        </p:nvSpPr>
        <p:spPr>
          <a:xfrm>
            <a:off x="4645026" y="1535113"/>
            <a:ext cx="3713189" cy="639762"/>
          </a:xfrm>
        </p:spPr>
        <p:txBody>
          <a:bodyPr anchor="b"/>
          <a:lstStyle>
            <a:lvl1pPr marL="0" indent="0">
              <a:buNone/>
              <a:defRPr sz="2800" b="1">
                <a:solidFill>
                  <a:schemeClr val="bg1"/>
                </a:solidFill>
                <a:latin typeface="+mn-ea"/>
                <a:ea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4645027" y="2174876"/>
            <a:ext cx="3713189" cy="3683017"/>
          </a:xfrm>
        </p:spPr>
        <p:txBody>
          <a:bodyPr/>
          <a:lstStyle>
            <a:lvl1pPr>
              <a:defRPr sz="2800">
                <a:solidFill>
                  <a:schemeClr val="bg1"/>
                </a:solidFill>
                <a:latin typeface="+mn-ea"/>
                <a:ea typeface="+mn-ea"/>
              </a:defRPr>
            </a:lvl1pPr>
            <a:lvl2pPr>
              <a:defRPr sz="2800">
                <a:solidFill>
                  <a:schemeClr val="bg1"/>
                </a:solidFill>
                <a:latin typeface="+mn-ea"/>
                <a:ea typeface="+mn-ea"/>
              </a:defRPr>
            </a:lvl2pPr>
            <a:lvl3pPr>
              <a:defRPr sz="2800">
                <a:solidFill>
                  <a:schemeClr val="bg1"/>
                </a:solidFill>
                <a:latin typeface="+mn-ea"/>
                <a:ea typeface="+mn-ea"/>
              </a:defRPr>
            </a:lvl3pPr>
            <a:lvl4pPr>
              <a:defRPr sz="2800">
                <a:solidFill>
                  <a:schemeClr val="bg1"/>
                </a:solidFill>
                <a:latin typeface="+mn-ea"/>
                <a:ea typeface="+mn-ea"/>
              </a:defRPr>
            </a:lvl4pPr>
            <a:lvl5pPr>
              <a:defRPr sz="2800">
                <a:solidFill>
                  <a:schemeClr val="bg1"/>
                </a:solidFill>
                <a:latin typeface="+mn-ea"/>
                <a:ea typeface="+mn-ea"/>
              </a:defRPr>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8"/>
          <p:cNvSpPr>
            <a:spLocks noGrp="1"/>
          </p:cNvSpPr>
          <p:nvPr>
            <p:ph type="dt" sz="half" idx="10"/>
          </p:nvPr>
        </p:nvSpPr>
        <p:spPr/>
        <p:txBody>
          <a:bodyPr/>
          <a:lstStyle>
            <a:lvl1pPr>
              <a:defRPr/>
            </a:lvl1pPr>
          </a:lstStyle>
          <a:p>
            <a:pPr>
              <a:defRPr/>
            </a:pPr>
            <a:fld id="{6CB826F3-92A0-084A-999E-2A52956DDAB1}" type="datetime1">
              <a:rPr lang="ja-JP" altLang="en-US"/>
              <a:pPr>
                <a:defRPr/>
              </a:pPr>
              <a:t>17.8.19</a:t>
            </a:fld>
            <a:endParaRPr lang="ja-JP" altLang="en-US"/>
          </a:p>
        </p:txBody>
      </p:sp>
      <p:sp>
        <p:nvSpPr>
          <p:cNvPr id="8"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9"/>
          <p:cNvSpPr>
            <a:spLocks noGrp="1"/>
          </p:cNvSpPr>
          <p:nvPr>
            <p:ph type="sldNum" sz="quarter" idx="12"/>
          </p:nvPr>
        </p:nvSpPr>
        <p:spPr/>
        <p:txBody>
          <a:bodyPr/>
          <a:lstStyle>
            <a:lvl1pPr>
              <a:defRPr/>
            </a:lvl1pPr>
          </a:lstStyle>
          <a:p>
            <a:pPr>
              <a:defRPr/>
            </a:pPr>
            <a:fld id="{B939246E-FC94-8B4C-B1E2-A9196BE082ED}"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500042"/>
            <a:ext cx="7858180" cy="857256"/>
          </a:xfrm>
        </p:spPr>
        <p:txBody>
          <a:bodyPr/>
          <a:lstStyle>
            <a:lvl1pPr>
              <a:defRPr sz="2800" b="1">
                <a:solidFill>
                  <a:srgbClr val="7030A0"/>
                </a:solidFill>
              </a:defRPr>
            </a:lvl1pPr>
          </a:lstStyle>
          <a:p>
            <a:r>
              <a:rPr lang="ja-JP" altLang="en-US" smtClean="0"/>
              <a:t>マスター タイトルの書式設定</a:t>
            </a:r>
            <a:endParaRPr lang="en-US"/>
          </a:p>
        </p:txBody>
      </p:sp>
      <p:sp>
        <p:nvSpPr>
          <p:cNvPr id="3" name="日付プレースホルダ 28"/>
          <p:cNvSpPr>
            <a:spLocks noGrp="1"/>
          </p:cNvSpPr>
          <p:nvPr>
            <p:ph type="dt" sz="half" idx="10"/>
          </p:nvPr>
        </p:nvSpPr>
        <p:spPr/>
        <p:txBody>
          <a:bodyPr/>
          <a:lstStyle>
            <a:lvl1pPr>
              <a:defRPr/>
            </a:lvl1pPr>
          </a:lstStyle>
          <a:p>
            <a:pPr>
              <a:defRPr/>
            </a:pPr>
            <a:fld id="{530416A0-D173-E14D-96D5-5694660BB790}" type="datetime1">
              <a:rPr lang="ja-JP" altLang="en-US"/>
              <a:pPr>
                <a:defRPr/>
              </a:pPr>
              <a:t>17.8.19</a:t>
            </a:fld>
            <a:endParaRPr lang="ja-JP" altLang="en-US"/>
          </a:p>
        </p:txBody>
      </p:sp>
      <p:sp>
        <p:nvSpPr>
          <p:cNvPr id="4"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9"/>
          <p:cNvSpPr>
            <a:spLocks noGrp="1"/>
          </p:cNvSpPr>
          <p:nvPr>
            <p:ph type="sldNum" sz="quarter" idx="12"/>
          </p:nvPr>
        </p:nvSpPr>
        <p:spPr/>
        <p:txBody>
          <a:bodyPr/>
          <a:lstStyle>
            <a:lvl1pPr>
              <a:defRPr/>
            </a:lvl1pPr>
          </a:lstStyle>
          <a:p>
            <a:pPr>
              <a:defRPr/>
            </a:pPr>
            <a:fld id="{2BCFE80A-AAE0-8042-9A91-4453BBE4D1C7}"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28"/>
          <p:cNvSpPr>
            <a:spLocks noGrp="1"/>
          </p:cNvSpPr>
          <p:nvPr>
            <p:ph type="dt" sz="half" idx="10"/>
          </p:nvPr>
        </p:nvSpPr>
        <p:spPr/>
        <p:txBody>
          <a:bodyPr/>
          <a:lstStyle>
            <a:lvl1pPr>
              <a:defRPr/>
            </a:lvl1pPr>
          </a:lstStyle>
          <a:p>
            <a:pPr>
              <a:defRPr/>
            </a:pPr>
            <a:fld id="{DD05CBF0-E90D-1E41-9983-0BA5D06B4983}" type="datetime1">
              <a:rPr lang="ja-JP" altLang="en-US"/>
              <a:pPr>
                <a:defRPr/>
              </a:pPr>
              <a:t>17.8.19</a:t>
            </a:fld>
            <a:endParaRPr lang="ja-JP" altLang="en-US"/>
          </a:p>
        </p:txBody>
      </p:sp>
      <p:sp>
        <p:nvSpPr>
          <p:cNvPr id="3"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9"/>
          <p:cNvSpPr>
            <a:spLocks noGrp="1"/>
          </p:cNvSpPr>
          <p:nvPr>
            <p:ph type="sldNum" sz="quarter" idx="12"/>
          </p:nvPr>
        </p:nvSpPr>
        <p:spPr/>
        <p:txBody>
          <a:bodyPr/>
          <a:lstStyle>
            <a:lvl1pPr>
              <a:defRPr/>
            </a:lvl1pPr>
          </a:lstStyle>
          <a:p>
            <a:pPr>
              <a:defRPr/>
            </a:pPr>
            <a:fld id="{BD9AFD40-4818-1043-B9B4-3390D77F700B}"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タイトル付きのコンテンツ">
    <p:spTree>
      <p:nvGrpSpPr>
        <p:cNvPr id="1" name=""/>
        <p:cNvGrpSpPr/>
        <p:nvPr/>
      </p:nvGrpSpPr>
      <p:grpSpPr>
        <a:xfrm>
          <a:off x="0" y="0"/>
          <a:ext cx="0" cy="0"/>
          <a:chOff x="0" y="0"/>
          <a:chExt cx="0" cy="0"/>
        </a:xfrm>
      </p:grpSpPr>
      <p:grpSp>
        <p:nvGrpSpPr>
          <p:cNvPr id="5" name="グループ化 158"/>
          <p:cNvGrpSpPr>
            <a:grpSpLocks/>
          </p:cNvGrpSpPr>
          <p:nvPr/>
        </p:nvGrpSpPr>
        <p:grpSpPr bwMode="auto">
          <a:xfrm>
            <a:off x="436555" y="285728"/>
            <a:ext cx="3054350" cy="5980112"/>
            <a:chOff x="386" y="293"/>
            <a:chExt cx="1924" cy="3767"/>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386" y="293"/>
              <a:ext cx="1924" cy="3767"/>
            </a:xfrm>
            <a:custGeom>
              <a:avLst/>
              <a:gdLst/>
              <a:ahLst/>
              <a:cxnLst>
                <a:cxn ang="0">
                  <a:pos x="1924" y="3016"/>
                </a:cxn>
                <a:cxn ang="0">
                  <a:pos x="1924" y="2486"/>
                </a:cxn>
                <a:cxn ang="0">
                  <a:pos x="1918" y="1849"/>
                </a:cxn>
                <a:cxn ang="0">
                  <a:pos x="1924" y="1565"/>
                </a:cxn>
                <a:cxn ang="0">
                  <a:pos x="1918" y="1376"/>
                </a:cxn>
                <a:cxn ang="0">
                  <a:pos x="1918" y="915"/>
                </a:cxn>
                <a:cxn ang="0">
                  <a:pos x="1924" y="669"/>
                </a:cxn>
                <a:cxn ang="0">
                  <a:pos x="1912" y="568"/>
                </a:cxn>
                <a:cxn ang="0">
                  <a:pos x="1918" y="272"/>
                </a:cxn>
                <a:cxn ang="0">
                  <a:pos x="1729" y="7"/>
                </a:cxn>
                <a:cxn ang="0">
                  <a:pos x="1502" y="7"/>
                </a:cxn>
                <a:cxn ang="0">
                  <a:pos x="1407" y="7"/>
                </a:cxn>
                <a:cxn ang="0">
                  <a:pos x="1237" y="7"/>
                </a:cxn>
                <a:cxn ang="0">
                  <a:pos x="997" y="7"/>
                </a:cxn>
                <a:cxn ang="0">
                  <a:pos x="738" y="7"/>
                </a:cxn>
                <a:cxn ang="0">
                  <a:pos x="518" y="19"/>
                </a:cxn>
                <a:cxn ang="0">
                  <a:pos x="486" y="26"/>
                </a:cxn>
                <a:cxn ang="0">
                  <a:pos x="429" y="19"/>
                </a:cxn>
                <a:cxn ang="0">
                  <a:pos x="215" y="7"/>
                </a:cxn>
                <a:cxn ang="0">
                  <a:pos x="7" y="70"/>
                </a:cxn>
                <a:cxn ang="0">
                  <a:pos x="13" y="436"/>
                </a:cxn>
                <a:cxn ang="0">
                  <a:pos x="13" y="745"/>
                </a:cxn>
                <a:cxn ang="0">
                  <a:pos x="13" y="922"/>
                </a:cxn>
                <a:cxn ang="0">
                  <a:pos x="13" y="1048"/>
                </a:cxn>
                <a:cxn ang="0">
                  <a:pos x="7" y="1319"/>
                </a:cxn>
                <a:cxn ang="0">
                  <a:pos x="13" y="1464"/>
                </a:cxn>
                <a:cxn ang="0">
                  <a:pos x="13" y="1603"/>
                </a:cxn>
                <a:cxn ang="0">
                  <a:pos x="7" y="1925"/>
                </a:cxn>
                <a:cxn ang="0">
                  <a:pos x="7" y="2158"/>
                </a:cxn>
                <a:cxn ang="0">
                  <a:pos x="0" y="2392"/>
                </a:cxn>
                <a:cxn ang="0">
                  <a:pos x="7" y="2764"/>
                </a:cxn>
                <a:cxn ang="0">
                  <a:pos x="13" y="2934"/>
                </a:cxn>
                <a:cxn ang="0">
                  <a:pos x="13" y="3155"/>
                </a:cxn>
                <a:cxn ang="0">
                  <a:pos x="0" y="3761"/>
                </a:cxn>
                <a:cxn ang="0">
                  <a:pos x="26" y="3761"/>
                </a:cxn>
                <a:cxn ang="0">
                  <a:pos x="246" y="3761"/>
                </a:cxn>
                <a:cxn ang="0">
                  <a:pos x="373" y="3748"/>
                </a:cxn>
                <a:cxn ang="0">
                  <a:pos x="858" y="3761"/>
                </a:cxn>
                <a:cxn ang="0">
                  <a:pos x="972" y="3761"/>
                </a:cxn>
                <a:cxn ang="0">
                  <a:pos x="1205" y="3748"/>
                </a:cxn>
                <a:cxn ang="0">
                  <a:pos x="1312" y="3761"/>
                </a:cxn>
                <a:cxn ang="0">
                  <a:pos x="1451" y="3761"/>
                </a:cxn>
                <a:cxn ang="0">
                  <a:pos x="1596" y="3761"/>
                </a:cxn>
                <a:cxn ang="0">
                  <a:pos x="1924" y="3547"/>
                </a:cxn>
              </a:cxnLst>
              <a:rect l="0" t="0" r="0" b="0"/>
              <a:pathLst>
                <a:path w="1924" h="3767">
                  <a:moveTo>
                    <a:pt x="1924" y="3547"/>
                  </a:moveTo>
                  <a:lnTo>
                    <a:pt x="1924" y="3016"/>
                  </a:lnTo>
                  <a:lnTo>
                    <a:pt x="1918" y="2695"/>
                  </a:lnTo>
                  <a:lnTo>
                    <a:pt x="1924" y="2486"/>
                  </a:lnTo>
                  <a:lnTo>
                    <a:pt x="1924" y="2367"/>
                  </a:lnTo>
                  <a:lnTo>
                    <a:pt x="1918" y="1849"/>
                  </a:lnTo>
                  <a:lnTo>
                    <a:pt x="1918" y="1710"/>
                  </a:lnTo>
                  <a:lnTo>
                    <a:pt x="1924" y="1565"/>
                  </a:lnTo>
                  <a:lnTo>
                    <a:pt x="1924" y="1471"/>
                  </a:lnTo>
                  <a:lnTo>
                    <a:pt x="1918" y="1376"/>
                  </a:lnTo>
                  <a:lnTo>
                    <a:pt x="1912" y="1142"/>
                  </a:lnTo>
                  <a:lnTo>
                    <a:pt x="1918" y="915"/>
                  </a:lnTo>
                  <a:lnTo>
                    <a:pt x="1924" y="739"/>
                  </a:lnTo>
                  <a:lnTo>
                    <a:pt x="1924" y="669"/>
                  </a:lnTo>
                  <a:lnTo>
                    <a:pt x="1918" y="619"/>
                  </a:lnTo>
                  <a:lnTo>
                    <a:pt x="1912" y="568"/>
                  </a:lnTo>
                  <a:lnTo>
                    <a:pt x="1918" y="524"/>
                  </a:lnTo>
                  <a:lnTo>
                    <a:pt x="1918" y="272"/>
                  </a:lnTo>
                  <a:lnTo>
                    <a:pt x="1918" y="7"/>
                  </a:lnTo>
                  <a:lnTo>
                    <a:pt x="1729" y="7"/>
                  </a:lnTo>
                  <a:lnTo>
                    <a:pt x="1552" y="7"/>
                  </a:lnTo>
                  <a:lnTo>
                    <a:pt x="1502" y="7"/>
                  </a:lnTo>
                  <a:lnTo>
                    <a:pt x="1458" y="0"/>
                  </a:lnTo>
                  <a:lnTo>
                    <a:pt x="1407" y="7"/>
                  </a:lnTo>
                  <a:lnTo>
                    <a:pt x="1357" y="7"/>
                  </a:lnTo>
                  <a:lnTo>
                    <a:pt x="1237" y="7"/>
                  </a:lnTo>
                  <a:lnTo>
                    <a:pt x="1104" y="7"/>
                  </a:lnTo>
                  <a:lnTo>
                    <a:pt x="997" y="7"/>
                  </a:lnTo>
                  <a:lnTo>
                    <a:pt x="909" y="0"/>
                  </a:lnTo>
                  <a:lnTo>
                    <a:pt x="738" y="7"/>
                  </a:lnTo>
                  <a:lnTo>
                    <a:pt x="562" y="13"/>
                  </a:lnTo>
                  <a:lnTo>
                    <a:pt x="518" y="19"/>
                  </a:lnTo>
                  <a:lnTo>
                    <a:pt x="492" y="26"/>
                  </a:lnTo>
                  <a:lnTo>
                    <a:pt x="486" y="26"/>
                  </a:lnTo>
                  <a:lnTo>
                    <a:pt x="467" y="26"/>
                  </a:lnTo>
                  <a:lnTo>
                    <a:pt x="429" y="19"/>
                  </a:lnTo>
                  <a:lnTo>
                    <a:pt x="354" y="13"/>
                  </a:lnTo>
                  <a:lnTo>
                    <a:pt x="215" y="7"/>
                  </a:lnTo>
                  <a:lnTo>
                    <a:pt x="7" y="7"/>
                  </a:lnTo>
                  <a:lnTo>
                    <a:pt x="7" y="70"/>
                  </a:lnTo>
                  <a:lnTo>
                    <a:pt x="13" y="259"/>
                  </a:lnTo>
                  <a:lnTo>
                    <a:pt x="13" y="436"/>
                  </a:lnTo>
                  <a:lnTo>
                    <a:pt x="13" y="650"/>
                  </a:lnTo>
                  <a:lnTo>
                    <a:pt x="13" y="745"/>
                  </a:lnTo>
                  <a:lnTo>
                    <a:pt x="13" y="827"/>
                  </a:lnTo>
                  <a:lnTo>
                    <a:pt x="13" y="922"/>
                  </a:lnTo>
                  <a:lnTo>
                    <a:pt x="13" y="972"/>
                  </a:lnTo>
                  <a:lnTo>
                    <a:pt x="13" y="1048"/>
                  </a:lnTo>
                  <a:lnTo>
                    <a:pt x="13" y="1174"/>
                  </a:lnTo>
                  <a:lnTo>
                    <a:pt x="7" y="1319"/>
                  </a:lnTo>
                  <a:lnTo>
                    <a:pt x="7" y="1395"/>
                  </a:lnTo>
                  <a:lnTo>
                    <a:pt x="13" y="1464"/>
                  </a:lnTo>
                  <a:lnTo>
                    <a:pt x="13" y="1534"/>
                  </a:lnTo>
                  <a:lnTo>
                    <a:pt x="13" y="1603"/>
                  </a:lnTo>
                  <a:lnTo>
                    <a:pt x="13" y="1773"/>
                  </a:lnTo>
                  <a:lnTo>
                    <a:pt x="7" y="1925"/>
                  </a:lnTo>
                  <a:lnTo>
                    <a:pt x="7" y="2083"/>
                  </a:lnTo>
                  <a:lnTo>
                    <a:pt x="7" y="2158"/>
                  </a:lnTo>
                  <a:lnTo>
                    <a:pt x="7" y="2234"/>
                  </a:lnTo>
                  <a:lnTo>
                    <a:pt x="0" y="2392"/>
                  </a:lnTo>
                  <a:lnTo>
                    <a:pt x="0" y="2575"/>
                  </a:lnTo>
                  <a:lnTo>
                    <a:pt x="7" y="2764"/>
                  </a:lnTo>
                  <a:lnTo>
                    <a:pt x="13" y="2903"/>
                  </a:lnTo>
                  <a:lnTo>
                    <a:pt x="13" y="2934"/>
                  </a:lnTo>
                  <a:lnTo>
                    <a:pt x="7" y="2947"/>
                  </a:lnTo>
                  <a:lnTo>
                    <a:pt x="13" y="3155"/>
                  </a:lnTo>
                  <a:lnTo>
                    <a:pt x="13" y="3490"/>
                  </a:lnTo>
                  <a:lnTo>
                    <a:pt x="0" y="3761"/>
                  </a:lnTo>
                  <a:lnTo>
                    <a:pt x="7" y="3761"/>
                  </a:lnTo>
                  <a:lnTo>
                    <a:pt x="26" y="3761"/>
                  </a:lnTo>
                  <a:lnTo>
                    <a:pt x="120" y="3761"/>
                  </a:lnTo>
                  <a:lnTo>
                    <a:pt x="246" y="3761"/>
                  </a:lnTo>
                  <a:lnTo>
                    <a:pt x="322" y="3755"/>
                  </a:lnTo>
                  <a:lnTo>
                    <a:pt x="373" y="3748"/>
                  </a:lnTo>
                  <a:lnTo>
                    <a:pt x="669" y="3748"/>
                  </a:lnTo>
                  <a:lnTo>
                    <a:pt x="858" y="3761"/>
                  </a:lnTo>
                  <a:lnTo>
                    <a:pt x="915" y="3761"/>
                  </a:lnTo>
                  <a:lnTo>
                    <a:pt x="972" y="3761"/>
                  </a:lnTo>
                  <a:lnTo>
                    <a:pt x="1117" y="3748"/>
                  </a:lnTo>
                  <a:lnTo>
                    <a:pt x="1205" y="3748"/>
                  </a:lnTo>
                  <a:lnTo>
                    <a:pt x="1287" y="3761"/>
                  </a:lnTo>
                  <a:lnTo>
                    <a:pt x="1312" y="3761"/>
                  </a:lnTo>
                  <a:lnTo>
                    <a:pt x="1369" y="3767"/>
                  </a:lnTo>
                  <a:lnTo>
                    <a:pt x="1451" y="3761"/>
                  </a:lnTo>
                  <a:lnTo>
                    <a:pt x="1527" y="3761"/>
                  </a:lnTo>
                  <a:lnTo>
                    <a:pt x="1596" y="3761"/>
                  </a:lnTo>
                  <a:lnTo>
                    <a:pt x="1805" y="3761"/>
                  </a:lnTo>
                  <a:lnTo>
                    <a:pt x="1924" y="35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2153" y="3827"/>
              <a:ext cx="157" cy="227"/>
            </a:xfrm>
            <a:custGeom>
              <a:avLst/>
              <a:gdLst/>
              <a:ahLst/>
              <a:cxnLst>
                <a:cxn ang="0">
                  <a:pos x="25" y="227"/>
                </a:cxn>
                <a:cxn ang="0">
                  <a:pos x="31" y="227"/>
                </a:cxn>
                <a:cxn ang="0">
                  <a:pos x="38" y="221"/>
                </a:cxn>
                <a:cxn ang="0">
                  <a:pos x="44" y="202"/>
                </a:cxn>
                <a:cxn ang="0">
                  <a:pos x="50" y="170"/>
                </a:cxn>
                <a:cxn ang="0">
                  <a:pos x="44" y="151"/>
                </a:cxn>
                <a:cxn ang="0">
                  <a:pos x="25" y="132"/>
                </a:cxn>
                <a:cxn ang="0">
                  <a:pos x="6" y="126"/>
                </a:cxn>
                <a:cxn ang="0">
                  <a:pos x="0" y="126"/>
                </a:cxn>
                <a:cxn ang="0">
                  <a:pos x="157" y="0"/>
                </a:cxn>
                <a:cxn ang="0">
                  <a:pos x="101" y="120"/>
                </a:cxn>
                <a:cxn ang="0">
                  <a:pos x="56" y="189"/>
                </a:cxn>
                <a:cxn ang="0">
                  <a:pos x="38" y="227"/>
                </a:cxn>
                <a:cxn ang="0">
                  <a:pos x="31" y="227"/>
                </a:cxn>
                <a:cxn ang="0">
                  <a:pos x="25" y="227"/>
                </a:cxn>
              </a:cxnLst>
              <a:rect l="0" t="0" r="0" b="0"/>
              <a:pathLst>
                <a:path w="157" h="227">
                  <a:moveTo>
                    <a:pt x="25" y="227"/>
                  </a:moveTo>
                  <a:lnTo>
                    <a:pt x="31" y="227"/>
                  </a:lnTo>
                  <a:lnTo>
                    <a:pt x="38" y="221"/>
                  </a:lnTo>
                  <a:lnTo>
                    <a:pt x="44" y="202"/>
                  </a:lnTo>
                  <a:lnTo>
                    <a:pt x="50" y="170"/>
                  </a:lnTo>
                  <a:lnTo>
                    <a:pt x="44" y="151"/>
                  </a:lnTo>
                  <a:lnTo>
                    <a:pt x="25" y="132"/>
                  </a:lnTo>
                  <a:lnTo>
                    <a:pt x="6" y="126"/>
                  </a:lnTo>
                  <a:lnTo>
                    <a:pt x="0" y="126"/>
                  </a:lnTo>
                  <a:lnTo>
                    <a:pt x="157" y="0"/>
                  </a:lnTo>
                  <a:lnTo>
                    <a:pt x="101" y="120"/>
                  </a:lnTo>
                  <a:lnTo>
                    <a:pt x="56" y="189"/>
                  </a:lnTo>
                  <a:lnTo>
                    <a:pt x="38" y="227"/>
                  </a:lnTo>
                  <a:lnTo>
                    <a:pt x="31" y="227"/>
                  </a:lnTo>
                  <a:lnTo>
                    <a:pt x="25" y="2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8" name="グループ化 161"/>
          <p:cNvGrpSpPr>
            <a:grpSpLocks/>
          </p:cNvGrpSpPr>
          <p:nvPr/>
        </p:nvGrpSpPr>
        <p:grpSpPr bwMode="auto">
          <a:xfrm>
            <a:off x="3571868" y="285728"/>
            <a:ext cx="5197475" cy="5980112"/>
            <a:chOff x="2361" y="293"/>
            <a:chExt cx="3274" cy="3767"/>
          </a:xfrm>
          <a:solidFill>
            <a:srgbClr val="FFFFFF">
              <a:alpha val="77000"/>
            </a:srgbClr>
          </a:solidFill>
          <a:effectLst>
            <a:outerShdw blurRad="50800" dist="38100" dir="5400000" algn="ctr" rotWithShape="0">
              <a:srgbClr val="000000">
                <a:alpha val="30000"/>
              </a:srgbClr>
            </a:outerShdw>
          </a:effectLst>
        </p:grpSpPr>
        <p:sp>
          <p:nvSpPr>
            <p:cNvPr id="9" name="フリーフォーム 8"/>
            <p:cNvSpPr>
              <a:spLocks/>
            </p:cNvSpPr>
            <p:nvPr/>
          </p:nvSpPr>
          <p:spPr bwMode="auto">
            <a:xfrm>
              <a:off x="2361" y="293"/>
              <a:ext cx="3274" cy="3767"/>
            </a:xfrm>
            <a:custGeom>
              <a:avLst/>
              <a:gdLst/>
              <a:ahLst/>
              <a:cxnLst>
                <a:cxn ang="0">
                  <a:pos x="2851" y="3761"/>
                </a:cxn>
                <a:cxn ang="0">
                  <a:pos x="2479" y="3767"/>
                </a:cxn>
                <a:cxn ang="0">
                  <a:pos x="2328" y="3761"/>
                </a:cxn>
                <a:cxn ang="0">
                  <a:pos x="2019" y="3748"/>
                </a:cxn>
                <a:cxn ang="0">
                  <a:pos x="1646" y="3761"/>
                </a:cxn>
                <a:cxn ang="0">
                  <a:pos x="1192" y="3748"/>
                </a:cxn>
                <a:cxn ang="0">
                  <a:pos x="536" y="3755"/>
                </a:cxn>
                <a:cxn ang="0">
                  <a:pos x="183" y="3761"/>
                </a:cxn>
                <a:cxn ang="0">
                  <a:pos x="12" y="3761"/>
                </a:cxn>
                <a:cxn ang="0">
                  <a:pos x="19" y="3490"/>
                </a:cxn>
                <a:cxn ang="0">
                  <a:pos x="25" y="3155"/>
                </a:cxn>
                <a:cxn ang="0">
                  <a:pos x="6" y="2947"/>
                </a:cxn>
                <a:cxn ang="0">
                  <a:pos x="19" y="2903"/>
                </a:cxn>
                <a:cxn ang="0">
                  <a:pos x="6" y="2575"/>
                </a:cxn>
                <a:cxn ang="0">
                  <a:pos x="0" y="2392"/>
                </a:cxn>
                <a:cxn ang="0">
                  <a:pos x="12" y="2158"/>
                </a:cxn>
                <a:cxn ang="0">
                  <a:pos x="6" y="1994"/>
                </a:cxn>
                <a:cxn ang="0">
                  <a:pos x="19" y="1849"/>
                </a:cxn>
                <a:cxn ang="0">
                  <a:pos x="19" y="1679"/>
                </a:cxn>
                <a:cxn ang="0">
                  <a:pos x="25" y="1534"/>
                </a:cxn>
                <a:cxn ang="0">
                  <a:pos x="12" y="1433"/>
                </a:cxn>
                <a:cxn ang="0">
                  <a:pos x="12" y="1319"/>
                </a:cxn>
                <a:cxn ang="0">
                  <a:pos x="25" y="1048"/>
                </a:cxn>
                <a:cxn ang="0">
                  <a:pos x="25" y="922"/>
                </a:cxn>
                <a:cxn ang="0">
                  <a:pos x="19" y="745"/>
                </a:cxn>
                <a:cxn ang="0">
                  <a:pos x="25" y="650"/>
                </a:cxn>
                <a:cxn ang="0">
                  <a:pos x="25" y="436"/>
                </a:cxn>
                <a:cxn ang="0">
                  <a:pos x="19" y="259"/>
                </a:cxn>
                <a:cxn ang="0">
                  <a:pos x="12" y="70"/>
                </a:cxn>
                <a:cxn ang="0">
                  <a:pos x="12" y="7"/>
                </a:cxn>
                <a:cxn ang="0">
                  <a:pos x="599" y="13"/>
                </a:cxn>
                <a:cxn ang="0">
                  <a:pos x="801" y="26"/>
                </a:cxn>
                <a:cxn ang="0">
                  <a:pos x="858" y="26"/>
                </a:cxn>
                <a:cxn ang="0">
                  <a:pos x="990" y="13"/>
                </a:cxn>
                <a:cxn ang="0">
                  <a:pos x="1609" y="0"/>
                </a:cxn>
                <a:cxn ang="0">
                  <a:pos x="1981" y="7"/>
                </a:cxn>
                <a:cxn ang="0">
                  <a:pos x="2504" y="7"/>
                </a:cxn>
                <a:cxn ang="0">
                  <a:pos x="2687" y="0"/>
                </a:cxn>
                <a:cxn ang="0">
                  <a:pos x="2877" y="7"/>
                </a:cxn>
                <a:cxn ang="0">
                  <a:pos x="3255" y="7"/>
                </a:cxn>
                <a:cxn ang="0">
                  <a:pos x="3255" y="272"/>
                </a:cxn>
                <a:cxn ang="0">
                  <a:pos x="3261" y="524"/>
                </a:cxn>
                <a:cxn ang="0">
                  <a:pos x="3249" y="600"/>
                </a:cxn>
                <a:cxn ang="0">
                  <a:pos x="3261" y="638"/>
                </a:cxn>
                <a:cxn ang="0">
                  <a:pos x="3268" y="739"/>
                </a:cxn>
                <a:cxn ang="0">
                  <a:pos x="3255" y="915"/>
                </a:cxn>
                <a:cxn ang="0">
                  <a:pos x="3249" y="1294"/>
                </a:cxn>
                <a:cxn ang="0">
                  <a:pos x="3261" y="1407"/>
                </a:cxn>
                <a:cxn ang="0">
                  <a:pos x="3268" y="1527"/>
                </a:cxn>
                <a:cxn ang="0">
                  <a:pos x="3255" y="1622"/>
                </a:cxn>
                <a:cxn ang="0">
                  <a:pos x="3261" y="1849"/>
                </a:cxn>
                <a:cxn ang="0">
                  <a:pos x="3274" y="2367"/>
                </a:cxn>
                <a:cxn ang="0">
                  <a:pos x="3268" y="2486"/>
                </a:cxn>
                <a:cxn ang="0">
                  <a:pos x="3261" y="2695"/>
                </a:cxn>
                <a:cxn ang="0">
                  <a:pos x="3261" y="3016"/>
                </a:cxn>
                <a:cxn ang="0">
                  <a:pos x="3053" y="3761"/>
                </a:cxn>
              </a:cxnLst>
              <a:rect l="0" t="0" r="0" b="0"/>
              <a:pathLst>
                <a:path w="3274" h="3767">
                  <a:moveTo>
                    <a:pt x="3053" y="3761"/>
                  </a:moveTo>
                  <a:lnTo>
                    <a:pt x="2851" y="3761"/>
                  </a:lnTo>
                  <a:lnTo>
                    <a:pt x="2643" y="3761"/>
                  </a:lnTo>
                  <a:lnTo>
                    <a:pt x="2479" y="3767"/>
                  </a:lnTo>
                  <a:lnTo>
                    <a:pt x="2384" y="3761"/>
                  </a:lnTo>
                  <a:lnTo>
                    <a:pt x="2328" y="3761"/>
                  </a:lnTo>
                  <a:lnTo>
                    <a:pt x="2183" y="3748"/>
                  </a:lnTo>
                  <a:lnTo>
                    <a:pt x="2019" y="3748"/>
                  </a:lnTo>
                  <a:lnTo>
                    <a:pt x="1754" y="3761"/>
                  </a:lnTo>
                  <a:lnTo>
                    <a:pt x="1646" y="3761"/>
                  </a:lnTo>
                  <a:lnTo>
                    <a:pt x="1545" y="3761"/>
                  </a:lnTo>
                  <a:lnTo>
                    <a:pt x="1192" y="3748"/>
                  </a:lnTo>
                  <a:lnTo>
                    <a:pt x="656" y="3748"/>
                  </a:lnTo>
                  <a:lnTo>
                    <a:pt x="536" y="3755"/>
                  </a:lnTo>
                  <a:lnTo>
                    <a:pt x="385" y="3761"/>
                  </a:lnTo>
                  <a:lnTo>
                    <a:pt x="183" y="3761"/>
                  </a:lnTo>
                  <a:lnTo>
                    <a:pt x="38" y="3761"/>
                  </a:lnTo>
                  <a:lnTo>
                    <a:pt x="12" y="3761"/>
                  </a:lnTo>
                  <a:lnTo>
                    <a:pt x="6" y="3761"/>
                  </a:lnTo>
                  <a:lnTo>
                    <a:pt x="19" y="3490"/>
                  </a:lnTo>
                  <a:lnTo>
                    <a:pt x="25" y="3275"/>
                  </a:lnTo>
                  <a:lnTo>
                    <a:pt x="25" y="3155"/>
                  </a:lnTo>
                  <a:lnTo>
                    <a:pt x="12" y="3029"/>
                  </a:lnTo>
                  <a:lnTo>
                    <a:pt x="6" y="2947"/>
                  </a:lnTo>
                  <a:lnTo>
                    <a:pt x="19" y="2934"/>
                  </a:lnTo>
                  <a:lnTo>
                    <a:pt x="19" y="2903"/>
                  </a:lnTo>
                  <a:lnTo>
                    <a:pt x="12" y="2764"/>
                  </a:lnTo>
                  <a:lnTo>
                    <a:pt x="6" y="2575"/>
                  </a:lnTo>
                  <a:lnTo>
                    <a:pt x="0" y="2493"/>
                  </a:lnTo>
                  <a:lnTo>
                    <a:pt x="0" y="2392"/>
                  </a:lnTo>
                  <a:lnTo>
                    <a:pt x="12" y="2234"/>
                  </a:lnTo>
                  <a:lnTo>
                    <a:pt x="12" y="2158"/>
                  </a:lnTo>
                  <a:lnTo>
                    <a:pt x="6" y="2083"/>
                  </a:lnTo>
                  <a:lnTo>
                    <a:pt x="6" y="1994"/>
                  </a:lnTo>
                  <a:lnTo>
                    <a:pt x="12" y="1925"/>
                  </a:lnTo>
                  <a:lnTo>
                    <a:pt x="19" y="1849"/>
                  </a:lnTo>
                  <a:lnTo>
                    <a:pt x="19" y="1773"/>
                  </a:lnTo>
                  <a:lnTo>
                    <a:pt x="19" y="1679"/>
                  </a:lnTo>
                  <a:lnTo>
                    <a:pt x="25" y="1603"/>
                  </a:lnTo>
                  <a:lnTo>
                    <a:pt x="25" y="1534"/>
                  </a:lnTo>
                  <a:lnTo>
                    <a:pt x="19" y="1464"/>
                  </a:lnTo>
                  <a:lnTo>
                    <a:pt x="12" y="1433"/>
                  </a:lnTo>
                  <a:lnTo>
                    <a:pt x="12" y="1395"/>
                  </a:lnTo>
                  <a:lnTo>
                    <a:pt x="12" y="1319"/>
                  </a:lnTo>
                  <a:lnTo>
                    <a:pt x="19" y="1174"/>
                  </a:lnTo>
                  <a:lnTo>
                    <a:pt x="25" y="1048"/>
                  </a:lnTo>
                  <a:lnTo>
                    <a:pt x="19" y="972"/>
                  </a:lnTo>
                  <a:lnTo>
                    <a:pt x="25" y="922"/>
                  </a:lnTo>
                  <a:lnTo>
                    <a:pt x="25" y="827"/>
                  </a:lnTo>
                  <a:lnTo>
                    <a:pt x="19" y="745"/>
                  </a:lnTo>
                  <a:lnTo>
                    <a:pt x="25" y="707"/>
                  </a:lnTo>
                  <a:lnTo>
                    <a:pt x="25" y="650"/>
                  </a:lnTo>
                  <a:lnTo>
                    <a:pt x="25" y="537"/>
                  </a:lnTo>
                  <a:lnTo>
                    <a:pt x="25" y="436"/>
                  </a:lnTo>
                  <a:lnTo>
                    <a:pt x="19" y="354"/>
                  </a:lnTo>
                  <a:lnTo>
                    <a:pt x="19" y="259"/>
                  </a:lnTo>
                  <a:lnTo>
                    <a:pt x="12" y="158"/>
                  </a:lnTo>
                  <a:lnTo>
                    <a:pt x="12" y="70"/>
                  </a:lnTo>
                  <a:lnTo>
                    <a:pt x="12" y="32"/>
                  </a:lnTo>
                  <a:lnTo>
                    <a:pt x="12" y="7"/>
                  </a:lnTo>
                  <a:lnTo>
                    <a:pt x="359" y="7"/>
                  </a:lnTo>
                  <a:lnTo>
                    <a:pt x="599" y="13"/>
                  </a:lnTo>
                  <a:lnTo>
                    <a:pt x="738" y="19"/>
                  </a:lnTo>
                  <a:lnTo>
                    <a:pt x="801" y="26"/>
                  </a:lnTo>
                  <a:lnTo>
                    <a:pt x="833" y="26"/>
                  </a:lnTo>
                  <a:lnTo>
                    <a:pt x="858" y="26"/>
                  </a:lnTo>
                  <a:lnTo>
                    <a:pt x="908" y="19"/>
                  </a:lnTo>
                  <a:lnTo>
                    <a:pt x="990" y="13"/>
                  </a:lnTo>
                  <a:lnTo>
                    <a:pt x="1306" y="7"/>
                  </a:lnTo>
                  <a:lnTo>
                    <a:pt x="1609" y="0"/>
                  </a:lnTo>
                  <a:lnTo>
                    <a:pt x="1785" y="7"/>
                  </a:lnTo>
                  <a:lnTo>
                    <a:pt x="1981" y="7"/>
                  </a:lnTo>
                  <a:lnTo>
                    <a:pt x="2258" y="7"/>
                  </a:lnTo>
                  <a:lnTo>
                    <a:pt x="2504" y="7"/>
                  </a:lnTo>
                  <a:lnTo>
                    <a:pt x="2605" y="7"/>
                  </a:lnTo>
                  <a:lnTo>
                    <a:pt x="2687" y="0"/>
                  </a:lnTo>
                  <a:lnTo>
                    <a:pt x="2769" y="7"/>
                  </a:lnTo>
                  <a:lnTo>
                    <a:pt x="2877" y="7"/>
                  </a:lnTo>
                  <a:lnTo>
                    <a:pt x="3053" y="7"/>
                  </a:lnTo>
                  <a:lnTo>
                    <a:pt x="3255" y="7"/>
                  </a:lnTo>
                  <a:lnTo>
                    <a:pt x="3255" y="133"/>
                  </a:lnTo>
                  <a:lnTo>
                    <a:pt x="3255" y="272"/>
                  </a:lnTo>
                  <a:lnTo>
                    <a:pt x="3261" y="398"/>
                  </a:lnTo>
                  <a:lnTo>
                    <a:pt x="3261" y="524"/>
                  </a:lnTo>
                  <a:lnTo>
                    <a:pt x="3249" y="568"/>
                  </a:lnTo>
                  <a:lnTo>
                    <a:pt x="3249" y="600"/>
                  </a:lnTo>
                  <a:lnTo>
                    <a:pt x="3255" y="619"/>
                  </a:lnTo>
                  <a:lnTo>
                    <a:pt x="3261" y="638"/>
                  </a:lnTo>
                  <a:lnTo>
                    <a:pt x="3268" y="669"/>
                  </a:lnTo>
                  <a:lnTo>
                    <a:pt x="3268" y="739"/>
                  </a:lnTo>
                  <a:lnTo>
                    <a:pt x="3261" y="821"/>
                  </a:lnTo>
                  <a:lnTo>
                    <a:pt x="3255" y="915"/>
                  </a:lnTo>
                  <a:lnTo>
                    <a:pt x="3249" y="1142"/>
                  </a:lnTo>
                  <a:lnTo>
                    <a:pt x="3249" y="1294"/>
                  </a:lnTo>
                  <a:lnTo>
                    <a:pt x="3255" y="1376"/>
                  </a:lnTo>
                  <a:lnTo>
                    <a:pt x="3261" y="1407"/>
                  </a:lnTo>
                  <a:lnTo>
                    <a:pt x="3268" y="1471"/>
                  </a:lnTo>
                  <a:lnTo>
                    <a:pt x="3268" y="1527"/>
                  </a:lnTo>
                  <a:lnTo>
                    <a:pt x="3261" y="1565"/>
                  </a:lnTo>
                  <a:lnTo>
                    <a:pt x="3255" y="1622"/>
                  </a:lnTo>
                  <a:lnTo>
                    <a:pt x="3255" y="1710"/>
                  </a:lnTo>
                  <a:lnTo>
                    <a:pt x="3261" y="1849"/>
                  </a:lnTo>
                  <a:lnTo>
                    <a:pt x="3268" y="2108"/>
                  </a:lnTo>
                  <a:lnTo>
                    <a:pt x="3274" y="2367"/>
                  </a:lnTo>
                  <a:lnTo>
                    <a:pt x="3274" y="2423"/>
                  </a:lnTo>
                  <a:lnTo>
                    <a:pt x="3268" y="2486"/>
                  </a:lnTo>
                  <a:lnTo>
                    <a:pt x="3261" y="2587"/>
                  </a:lnTo>
                  <a:lnTo>
                    <a:pt x="3261" y="2695"/>
                  </a:lnTo>
                  <a:lnTo>
                    <a:pt x="3261" y="2852"/>
                  </a:lnTo>
                  <a:lnTo>
                    <a:pt x="3261" y="3016"/>
                  </a:lnTo>
                  <a:lnTo>
                    <a:pt x="3274" y="3521"/>
                  </a:lnTo>
                  <a:lnTo>
                    <a:pt x="3053" y="376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 name="フリーフォーム 9"/>
            <p:cNvSpPr>
              <a:spLocks/>
            </p:cNvSpPr>
            <p:nvPr/>
          </p:nvSpPr>
          <p:spPr bwMode="auto">
            <a:xfrm>
              <a:off x="5336" y="3814"/>
              <a:ext cx="299" cy="240"/>
            </a:xfrm>
            <a:custGeom>
              <a:avLst/>
              <a:gdLst/>
              <a:ahLst/>
              <a:cxnLst>
                <a:cxn ang="0">
                  <a:pos x="31" y="240"/>
                </a:cxn>
                <a:cxn ang="0">
                  <a:pos x="37" y="240"/>
                </a:cxn>
                <a:cxn ang="0">
                  <a:pos x="50" y="234"/>
                </a:cxn>
                <a:cxn ang="0">
                  <a:pos x="63" y="215"/>
                </a:cxn>
                <a:cxn ang="0">
                  <a:pos x="63" y="183"/>
                </a:cxn>
                <a:cxn ang="0">
                  <a:pos x="56" y="158"/>
                </a:cxn>
                <a:cxn ang="0">
                  <a:pos x="31" y="139"/>
                </a:cxn>
                <a:cxn ang="0">
                  <a:pos x="6" y="133"/>
                </a:cxn>
                <a:cxn ang="0">
                  <a:pos x="0" y="133"/>
                </a:cxn>
                <a:cxn ang="0">
                  <a:pos x="214" y="0"/>
                </a:cxn>
                <a:cxn ang="0">
                  <a:pos x="189" y="38"/>
                </a:cxn>
                <a:cxn ang="0">
                  <a:pos x="138" y="126"/>
                </a:cxn>
                <a:cxn ang="0">
                  <a:pos x="82" y="202"/>
                </a:cxn>
                <a:cxn ang="0">
                  <a:pos x="50" y="240"/>
                </a:cxn>
                <a:cxn ang="0">
                  <a:pos x="37" y="240"/>
                </a:cxn>
                <a:cxn ang="0">
                  <a:pos x="31" y="240"/>
                </a:cxn>
              </a:cxnLst>
              <a:rect l="0" t="0" r="0" b="0"/>
              <a:pathLst>
                <a:path w="214" h="240">
                  <a:moveTo>
                    <a:pt x="31" y="240"/>
                  </a:moveTo>
                  <a:lnTo>
                    <a:pt x="37" y="240"/>
                  </a:lnTo>
                  <a:lnTo>
                    <a:pt x="50" y="234"/>
                  </a:lnTo>
                  <a:lnTo>
                    <a:pt x="63" y="215"/>
                  </a:lnTo>
                  <a:lnTo>
                    <a:pt x="63" y="183"/>
                  </a:lnTo>
                  <a:lnTo>
                    <a:pt x="56" y="158"/>
                  </a:lnTo>
                  <a:lnTo>
                    <a:pt x="31" y="139"/>
                  </a:lnTo>
                  <a:lnTo>
                    <a:pt x="6" y="133"/>
                  </a:lnTo>
                  <a:lnTo>
                    <a:pt x="0" y="133"/>
                  </a:lnTo>
                  <a:lnTo>
                    <a:pt x="214" y="0"/>
                  </a:lnTo>
                  <a:lnTo>
                    <a:pt x="189" y="38"/>
                  </a:lnTo>
                  <a:lnTo>
                    <a:pt x="138" y="126"/>
                  </a:lnTo>
                  <a:lnTo>
                    <a:pt x="82" y="202"/>
                  </a:lnTo>
                  <a:lnTo>
                    <a:pt x="50" y="240"/>
                  </a:lnTo>
                  <a:lnTo>
                    <a:pt x="37" y="240"/>
                  </a:lnTo>
                  <a:lnTo>
                    <a:pt x="31" y="24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11" name="グループ化 164"/>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2" name="フリーフォーム 1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642910" y="500042"/>
            <a:ext cx="2643206" cy="935058"/>
          </a:xfrm>
        </p:spPr>
        <p:txBody>
          <a:bodyPr anchor="b"/>
          <a:lstStyle>
            <a:lvl1pPr algn="l">
              <a:defRPr sz="2000" b="1"/>
            </a:lvl1pPr>
          </a:lstStyle>
          <a:p>
            <a:r>
              <a:rPr lang="ja-JP" altLang="en-US" smtClean="0"/>
              <a:t>マスター タイトルの書式設定</a:t>
            </a:r>
            <a:endParaRPr lang="en-US"/>
          </a:p>
        </p:txBody>
      </p:sp>
      <p:sp>
        <p:nvSpPr>
          <p:cNvPr id="3" name="コンテンツ プレースホルダ 2"/>
          <p:cNvSpPr>
            <a:spLocks noGrp="1"/>
          </p:cNvSpPr>
          <p:nvPr>
            <p:ph idx="1"/>
          </p:nvPr>
        </p:nvSpPr>
        <p:spPr>
          <a:xfrm>
            <a:off x="3786182" y="500045"/>
            <a:ext cx="4786346" cy="55007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 3"/>
          <p:cNvSpPr>
            <a:spLocks noGrp="1"/>
          </p:cNvSpPr>
          <p:nvPr>
            <p:ph type="body" sz="half" idx="2"/>
          </p:nvPr>
        </p:nvSpPr>
        <p:spPr>
          <a:xfrm>
            <a:off x="642913" y="1435103"/>
            <a:ext cx="2643205" cy="45656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59" name="日付プレースホルダ 4"/>
          <p:cNvSpPr>
            <a:spLocks noGrp="1"/>
          </p:cNvSpPr>
          <p:nvPr>
            <p:ph type="dt" sz="half" idx="10"/>
          </p:nvPr>
        </p:nvSpPr>
        <p:spPr/>
        <p:txBody>
          <a:bodyPr/>
          <a:lstStyle>
            <a:lvl1pPr>
              <a:defRPr/>
            </a:lvl1pPr>
          </a:lstStyle>
          <a:p>
            <a:pPr>
              <a:defRPr/>
            </a:pPr>
            <a:fld id="{D208690E-639D-4046-A118-33D21C00AF3E}" type="datetime1">
              <a:rPr lang="ja-JP" altLang="en-US"/>
              <a:pPr>
                <a:defRPr/>
              </a:pPr>
              <a:t>17.8.19</a:t>
            </a:fld>
            <a:endParaRPr lang="ja-JP" altLang="en-US"/>
          </a:p>
        </p:txBody>
      </p:sp>
      <p:sp>
        <p:nvSpPr>
          <p:cNvPr id="160" name="スライド番号プレースホルダ 5"/>
          <p:cNvSpPr>
            <a:spLocks noGrp="1"/>
          </p:cNvSpPr>
          <p:nvPr>
            <p:ph type="sldNum" sz="quarter" idx="11"/>
          </p:nvPr>
        </p:nvSpPr>
        <p:spPr/>
        <p:txBody>
          <a:bodyPr/>
          <a:lstStyle>
            <a:lvl1pPr>
              <a:defRPr/>
            </a:lvl1pPr>
          </a:lstStyle>
          <a:p>
            <a:pPr>
              <a:defRPr/>
            </a:pPr>
            <a:fld id="{C11EAB24-47B2-A94F-994C-462FB8A931B1}" type="slidenum">
              <a:rPr lang="ja-JP" altLang="en-US"/>
              <a:pPr>
                <a:defRPr/>
              </a:pPr>
              <a:t>‹#›</a:t>
            </a:fld>
            <a:endParaRPr lang="ja-JP" altLang="en-US"/>
          </a:p>
        </p:txBody>
      </p:sp>
      <p:sp>
        <p:nvSpPr>
          <p:cNvPr id="161"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タイトル付きの図">
    <p:spTree>
      <p:nvGrpSpPr>
        <p:cNvPr id="1" name=""/>
        <p:cNvGrpSpPr/>
        <p:nvPr/>
      </p:nvGrpSpPr>
      <p:grpSpPr>
        <a:xfrm>
          <a:off x="0" y="0"/>
          <a:ext cx="0" cy="0"/>
          <a:chOff x="0" y="0"/>
          <a:chExt cx="0" cy="0"/>
        </a:xfrm>
      </p:grpSpPr>
      <p:grpSp>
        <p:nvGrpSpPr>
          <p:cNvPr id="5" name="グループ化 158"/>
          <p:cNvGrpSpPr/>
          <p:nvPr/>
        </p:nvGrpSpPr>
        <p:grpSpPr>
          <a:xfrm>
            <a:off x="1052486" y="285750"/>
            <a:ext cx="6929488" cy="5962650"/>
            <a:chOff x="428625" y="285750"/>
            <a:chExt cx="8305800" cy="5962650"/>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428625" y="301625"/>
              <a:ext cx="1409700" cy="5303838"/>
            </a:xfrm>
            <a:custGeom>
              <a:avLst/>
              <a:gdLst>
                <a:gd name="T0" fmla="*/ 1978466110 w 884"/>
                <a:gd name="T1" fmla="*/ 0 h 3128"/>
                <a:gd name="T2" fmla="*/ 1932690727 w 884"/>
                <a:gd name="T3" fmla="*/ 117878116 h 3128"/>
                <a:gd name="T4" fmla="*/ 1721621640 w 884"/>
                <a:gd name="T5" fmla="*/ 1132772752 h 3128"/>
                <a:gd name="T6" fmla="*/ 1602098535 w 884"/>
                <a:gd name="T7" fmla="*/ 1541032553 h 3128"/>
                <a:gd name="T8" fmla="*/ 1452061166 w 884"/>
                <a:gd name="T9" fmla="*/ 2147483647 h 3128"/>
                <a:gd name="T10" fmla="*/ 1317281726 w 884"/>
                <a:gd name="T11" fmla="*/ 2147483647 h 3128"/>
                <a:gd name="T12" fmla="*/ 1167244357 w 884"/>
                <a:gd name="T13" fmla="*/ 2147483647 h 3128"/>
                <a:gd name="T14" fmla="*/ 989233055 w 884"/>
                <a:gd name="T15" fmla="*/ 2147483647 h 3128"/>
                <a:gd name="T16" fmla="*/ 719672581 w 884"/>
                <a:gd name="T17" fmla="*/ 2147483647 h 3128"/>
                <a:gd name="T18" fmla="*/ 330592192 w 884"/>
                <a:gd name="T19" fmla="*/ 2147483647 h 3128"/>
                <a:gd name="T20" fmla="*/ 300076333 w 884"/>
                <a:gd name="T21" fmla="*/ 2147483647 h 3128"/>
                <a:gd name="T22" fmla="*/ 223785091 w 884"/>
                <a:gd name="T23" fmla="*/ 2147483647 h 3128"/>
                <a:gd name="T24" fmla="*/ 193269232 w 884"/>
                <a:gd name="T25" fmla="*/ 2147483647 h 3128"/>
                <a:gd name="T26" fmla="*/ 134779440 w 884"/>
                <a:gd name="T27" fmla="*/ 2147483647 h 3128"/>
                <a:gd name="T28" fmla="*/ 30515859 w 884"/>
                <a:gd name="T29" fmla="*/ 2147483647 h 3128"/>
                <a:gd name="T30" fmla="*/ 30515859 w 884"/>
                <a:gd name="T31" fmla="*/ 2147483647 h 3128"/>
                <a:gd name="T32" fmla="*/ 89005651 w 884"/>
                <a:gd name="T33" fmla="*/ 2147483647 h 3128"/>
                <a:gd name="T34" fmla="*/ 89005651 w 884"/>
                <a:gd name="T35" fmla="*/ 2147483647 h 3128"/>
                <a:gd name="T36" fmla="*/ 15257929 w 884"/>
                <a:gd name="T37" fmla="*/ 2147483647 h 3128"/>
                <a:gd name="T38" fmla="*/ 15257929 w 884"/>
                <a:gd name="T39" fmla="*/ 2147483647 h 3128"/>
                <a:gd name="T40" fmla="*/ 30515859 w 884"/>
                <a:gd name="T41" fmla="*/ 2147483647 h 3128"/>
                <a:gd name="T42" fmla="*/ 15257929 w 884"/>
                <a:gd name="T43" fmla="*/ 2147483647 h 3128"/>
                <a:gd name="T44" fmla="*/ 58489793 w 884"/>
                <a:gd name="T45" fmla="*/ 2147483647 h 3128"/>
                <a:gd name="T46" fmla="*/ 89005651 w 884"/>
                <a:gd name="T47" fmla="*/ 2147483647 h 3128"/>
                <a:gd name="T48" fmla="*/ 104263581 w 884"/>
                <a:gd name="T49" fmla="*/ 2147483647 h 3128"/>
                <a:gd name="T50" fmla="*/ 165295298 w 884"/>
                <a:gd name="T51" fmla="*/ 2147483647 h 3128"/>
                <a:gd name="T52" fmla="*/ 193269232 w 884"/>
                <a:gd name="T53" fmla="*/ 2147483647 h 3128"/>
                <a:gd name="T54" fmla="*/ 208527162 w 884"/>
                <a:gd name="T55" fmla="*/ 2147483647 h 3128"/>
                <a:gd name="T56" fmla="*/ 269558879 w 884"/>
                <a:gd name="T57" fmla="*/ 2147483647 h 3128"/>
                <a:gd name="T58" fmla="*/ 343306601 w 884"/>
                <a:gd name="T59" fmla="*/ 2147483647 h 3128"/>
                <a:gd name="T60" fmla="*/ 404339913 w 884"/>
                <a:gd name="T61" fmla="*/ 2147483647 h 3128"/>
                <a:gd name="T62" fmla="*/ 539119353 w 884"/>
                <a:gd name="T63" fmla="*/ 2147483647 h 3128"/>
                <a:gd name="T64" fmla="*/ 689156722 w 884"/>
                <a:gd name="T65" fmla="*/ 2147483647 h 3128"/>
                <a:gd name="T66" fmla="*/ 869711545 w 884"/>
                <a:gd name="T67" fmla="*/ 2147483647 h 3128"/>
                <a:gd name="T68" fmla="*/ 973975125 w 884"/>
                <a:gd name="T69" fmla="*/ 2147483647 h 3128"/>
                <a:gd name="T70" fmla="*/ 1154528353 w 884"/>
                <a:gd name="T71" fmla="*/ 2147483647 h 3128"/>
                <a:gd name="T72" fmla="*/ 1182502287 w 884"/>
                <a:gd name="T73" fmla="*/ 2147483647 h 3128"/>
                <a:gd name="T74" fmla="*/ 1108754565 w 884"/>
                <a:gd name="T75" fmla="*/ 2147483647 h 3128"/>
                <a:gd name="T76" fmla="*/ 897683884 w 884"/>
                <a:gd name="T77" fmla="*/ 2147483647 h 3128"/>
                <a:gd name="T78" fmla="*/ 689156722 w 884"/>
                <a:gd name="T79" fmla="*/ 2147483647 h 3128"/>
                <a:gd name="T80" fmla="*/ 643382934 w 884"/>
                <a:gd name="T81" fmla="*/ 2147483647 h 3128"/>
                <a:gd name="T82" fmla="*/ 434855772 w 884"/>
                <a:gd name="T83" fmla="*/ 2147483647 h 3128"/>
                <a:gd name="T84" fmla="*/ 300076333 w 884"/>
                <a:gd name="T85" fmla="*/ 2147483647 h 3128"/>
                <a:gd name="T86" fmla="*/ 284818403 w 884"/>
                <a:gd name="T87" fmla="*/ 2147483647 h 3128"/>
                <a:gd name="T88" fmla="*/ 358564531 w 884"/>
                <a:gd name="T89" fmla="*/ 2147483647 h 3128"/>
                <a:gd name="T90" fmla="*/ 643382934 w 884"/>
                <a:gd name="T91" fmla="*/ 2147483647 h 3128"/>
                <a:gd name="T92" fmla="*/ 943457672 w 884"/>
                <a:gd name="T93" fmla="*/ 2147483647 h 3128"/>
                <a:gd name="T94" fmla="*/ 1154528353 w 884"/>
                <a:gd name="T95" fmla="*/ 2147483647 h 3128"/>
                <a:gd name="T96" fmla="*/ 1347797585 w 884"/>
                <a:gd name="T97" fmla="*/ 2147483647 h 3128"/>
                <a:gd name="T98" fmla="*/ 1586840606 w 884"/>
                <a:gd name="T99" fmla="*/ 2147483647 h 3128"/>
                <a:gd name="T100" fmla="*/ 1617358059 w 884"/>
                <a:gd name="T101" fmla="*/ 2147483647 h 3128"/>
                <a:gd name="T102" fmla="*/ 1647873918 w 884"/>
                <a:gd name="T103" fmla="*/ 2147483647 h 3128"/>
                <a:gd name="T104" fmla="*/ 1693647706 w 884"/>
                <a:gd name="T105" fmla="*/ 2147483647 h 3128"/>
                <a:gd name="T106" fmla="*/ 1693647706 w 884"/>
                <a:gd name="T107" fmla="*/ 2147483647 h 3128"/>
                <a:gd name="T108" fmla="*/ 1813169216 w 884"/>
                <a:gd name="T109" fmla="*/ 1658908974 h 3128"/>
                <a:gd name="T110" fmla="*/ 1886916938 w 884"/>
                <a:gd name="T111" fmla="*/ 1201775197 h 3128"/>
                <a:gd name="T112" fmla="*/ 2036954307 w 884"/>
                <a:gd name="T113" fmla="*/ 540511519 h 3128"/>
                <a:gd name="T114" fmla="*/ 2141217888 w 884"/>
                <a:gd name="T115" fmla="*/ 235754537 h 3128"/>
                <a:gd name="T116" fmla="*/ 2147483647 w 884"/>
                <a:gd name="T117" fmla="*/ 0 h 3128"/>
                <a:gd name="T118" fmla="*/ 2147483647 w 884"/>
                <a:gd name="T119" fmla="*/ 0 h 3128"/>
                <a:gd name="T120" fmla="*/ 0 1 256"/>
                <a:gd name="T121" fmla="*/ 0 1 256"/>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w 884"/>
                <a:gd name="T181" fmla="*/ 0 h 3128"/>
                <a:gd name="T182" fmla="*/ 0 w 884"/>
                <a:gd name="T183" fmla="*/ 0 h 31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4" h="3128">
                  <a:moveTo>
                    <a:pt x="872" y="0"/>
                  </a:moveTo>
                  <a:lnTo>
                    <a:pt x="778" y="0"/>
                  </a:lnTo>
                  <a:lnTo>
                    <a:pt x="772" y="17"/>
                  </a:lnTo>
                  <a:lnTo>
                    <a:pt x="760" y="41"/>
                  </a:lnTo>
                  <a:lnTo>
                    <a:pt x="730" y="171"/>
                  </a:lnTo>
                  <a:lnTo>
                    <a:pt x="677" y="394"/>
                  </a:lnTo>
                  <a:lnTo>
                    <a:pt x="648" y="465"/>
                  </a:lnTo>
                  <a:lnTo>
                    <a:pt x="630" y="536"/>
                  </a:lnTo>
                  <a:lnTo>
                    <a:pt x="595" y="730"/>
                  </a:lnTo>
                  <a:lnTo>
                    <a:pt x="571" y="783"/>
                  </a:lnTo>
                  <a:lnTo>
                    <a:pt x="560" y="830"/>
                  </a:lnTo>
                  <a:lnTo>
                    <a:pt x="518" y="895"/>
                  </a:lnTo>
                  <a:lnTo>
                    <a:pt x="477" y="972"/>
                  </a:lnTo>
                  <a:lnTo>
                    <a:pt x="459" y="1072"/>
                  </a:lnTo>
                  <a:lnTo>
                    <a:pt x="430" y="1172"/>
                  </a:lnTo>
                  <a:lnTo>
                    <a:pt x="389" y="1272"/>
                  </a:lnTo>
                  <a:lnTo>
                    <a:pt x="342" y="1372"/>
                  </a:lnTo>
                  <a:lnTo>
                    <a:pt x="283" y="1526"/>
                  </a:lnTo>
                  <a:lnTo>
                    <a:pt x="224" y="1673"/>
                  </a:lnTo>
                  <a:lnTo>
                    <a:pt x="130" y="1909"/>
                  </a:lnTo>
                  <a:lnTo>
                    <a:pt x="124" y="1903"/>
                  </a:lnTo>
                  <a:lnTo>
                    <a:pt x="118" y="1903"/>
                  </a:lnTo>
                  <a:lnTo>
                    <a:pt x="106" y="1903"/>
                  </a:lnTo>
                  <a:lnTo>
                    <a:pt x="88" y="1891"/>
                  </a:lnTo>
                  <a:lnTo>
                    <a:pt x="82" y="1885"/>
                  </a:lnTo>
                  <a:lnTo>
                    <a:pt x="76" y="1885"/>
                  </a:lnTo>
                  <a:lnTo>
                    <a:pt x="71" y="1885"/>
                  </a:lnTo>
                  <a:lnTo>
                    <a:pt x="53" y="1903"/>
                  </a:lnTo>
                  <a:lnTo>
                    <a:pt x="29" y="1920"/>
                  </a:lnTo>
                  <a:lnTo>
                    <a:pt x="12" y="1944"/>
                  </a:lnTo>
                  <a:lnTo>
                    <a:pt x="6" y="1956"/>
                  </a:lnTo>
                  <a:lnTo>
                    <a:pt x="12" y="2015"/>
                  </a:lnTo>
                  <a:lnTo>
                    <a:pt x="23" y="2050"/>
                  </a:lnTo>
                  <a:lnTo>
                    <a:pt x="35" y="2079"/>
                  </a:lnTo>
                  <a:lnTo>
                    <a:pt x="41" y="2103"/>
                  </a:lnTo>
                  <a:lnTo>
                    <a:pt x="35" y="2121"/>
                  </a:lnTo>
                  <a:lnTo>
                    <a:pt x="23" y="2121"/>
                  </a:lnTo>
                  <a:lnTo>
                    <a:pt x="6" y="2103"/>
                  </a:lnTo>
                  <a:lnTo>
                    <a:pt x="0" y="2209"/>
                  </a:lnTo>
                  <a:lnTo>
                    <a:pt x="6" y="2398"/>
                  </a:lnTo>
                  <a:lnTo>
                    <a:pt x="12" y="2692"/>
                  </a:lnTo>
                  <a:lnTo>
                    <a:pt x="12" y="2710"/>
                  </a:lnTo>
                  <a:lnTo>
                    <a:pt x="6" y="2727"/>
                  </a:lnTo>
                  <a:lnTo>
                    <a:pt x="6" y="2792"/>
                  </a:lnTo>
                  <a:lnTo>
                    <a:pt x="23" y="2922"/>
                  </a:lnTo>
                  <a:lnTo>
                    <a:pt x="23" y="3010"/>
                  </a:lnTo>
                  <a:lnTo>
                    <a:pt x="47" y="3128"/>
                  </a:lnTo>
                  <a:lnTo>
                    <a:pt x="35" y="2993"/>
                  </a:lnTo>
                  <a:lnTo>
                    <a:pt x="35" y="2916"/>
                  </a:lnTo>
                  <a:lnTo>
                    <a:pt x="41" y="2839"/>
                  </a:lnTo>
                  <a:lnTo>
                    <a:pt x="53" y="2780"/>
                  </a:lnTo>
                  <a:lnTo>
                    <a:pt x="65" y="2727"/>
                  </a:lnTo>
                  <a:lnTo>
                    <a:pt x="76" y="2692"/>
                  </a:lnTo>
                  <a:lnTo>
                    <a:pt x="76" y="2651"/>
                  </a:lnTo>
                  <a:lnTo>
                    <a:pt x="76" y="2621"/>
                  </a:lnTo>
                  <a:lnTo>
                    <a:pt x="82" y="2592"/>
                  </a:lnTo>
                  <a:lnTo>
                    <a:pt x="88" y="2551"/>
                  </a:lnTo>
                  <a:lnTo>
                    <a:pt x="106" y="2521"/>
                  </a:lnTo>
                  <a:lnTo>
                    <a:pt x="118" y="2509"/>
                  </a:lnTo>
                  <a:lnTo>
                    <a:pt x="135" y="2492"/>
                  </a:lnTo>
                  <a:lnTo>
                    <a:pt x="141" y="2474"/>
                  </a:lnTo>
                  <a:lnTo>
                    <a:pt x="159" y="2451"/>
                  </a:lnTo>
                  <a:lnTo>
                    <a:pt x="171" y="2433"/>
                  </a:lnTo>
                  <a:lnTo>
                    <a:pt x="212" y="2403"/>
                  </a:lnTo>
                  <a:lnTo>
                    <a:pt x="247" y="2380"/>
                  </a:lnTo>
                  <a:lnTo>
                    <a:pt x="271" y="2350"/>
                  </a:lnTo>
                  <a:lnTo>
                    <a:pt x="294" y="2350"/>
                  </a:lnTo>
                  <a:lnTo>
                    <a:pt x="342" y="2344"/>
                  </a:lnTo>
                  <a:lnTo>
                    <a:pt x="377" y="2333"/>
                  </a:lnTo>
                  <a:lnTo>
                    <a:pt x="383" y="2333"/>
                  </a:lnTo>
                  <a:lnTo>
                    <a:pt x="418" y="2333"/>
                  </a:lnTo>
                  <a:lnTo>
                    <a:pt x="454" y="2321"/>
                  </a:lnTo>
                  <a:lnTo>
                    <a:pt x="465" y="2315"/>
                  </a:lnTo>
                  <a:lnTo>
                    <a:pt x="465" y="2303"/>
                  </a:lnTo>
                  <a:lnTo>
                    <a:pt x="454" y="2291"/>
                  </a:lnTo>
                  <a:lnTo>
                    <a:pt x="436" y="2291"/>
                  </a:lnTo>
                  <a:lnTo>
                    <a:pt x="418" y="2291"/>
                  </a:lnTo>
                  <a:lnTo>
                    <a:pt x="353" y="2274"/>
                  </a:lnTo>
                  <a:lnTo>
                    <a:pt x="294" y="2280"/>
                  </a:lnTo>
                  <a:lnTo>
                    <a:pt x="271" y="2268"/>
                  </a:lnTo>
                  <a:lnTo>
                    <a:pt x="259" y="2250"/>
                  </a:lnTo>
                  <a:lnTo>
                    <a:pt x="253" y="2238"/>
                  </a:lnTo>
                  <a:lnTo>
                    <a:pt x="236" y="2238"/>
                  </a:lnTo>
                  <a:lnTo>
                    <a:pt x="171" y="2238"/>
                  </a:lnTo>
                  <a:lnTo>
                    <a:pt x="135" y="2238"/>
                  </a:lnTo>
                  <a:lnTo>
                    <a:pt x="118" y="2233"/>
                  </a:lnTo>
                  <a:lnTo>
                    <a:pt x="112" y="2221"/>
                  </a:lnTo>
                  <a:lnTo>
                    <a:pt x="112" y="2209"/>
                  </a:lnTo>
                  <a:lnTo>
                    <a:pt x="124" y="2150"/>
                  </a:lnTo>
                  <a:lnTo>
                    <a:pt x="141" y="2085"/>
                  </a:lnTo>
                  <a:lnTo>
                    <a:pt x="206" y="1926"/>
                  </a:lnTo>
                  <a:lnTo>
                    <a:pt x="253" y="1761"/>
                  </a:lnTo>
                  <a:lnTo>
                    <a:pt x="312" y="1561"/>
                  </a:lnTo>
                  <a:lnTo>
                    <a:pt x="371" y="1431"/>
                  </a:lnTo>
                  <a:lnTo>
                    <a:pt x="418" y="1319"/>
                  </a:lnTo>
                  <a:lnTo>
                    <a:pt x="454" y="1243"/>
                  </a:lnTo>
                  <a:lnTo>
                    <a:pt x="477" y="1172"/>
                  </a:lnTo>
                  <a:lnTo>
                    <a:pt x="530" y="1013"/>
                  </a:lnTo>
                  <a:lnTo>
                    <a:pt x="595" y="889"/>
                  </a:lnTo>
                  <a:lnTo>
                    <a:pt x="624" y="824"/>
                  </a:lnTo>
                  <a:lnTo>
                    <a:pt x="630" y="824"/>
                  </a:lnTo>
                  <a:lnTo>
                    <a:pt x="636" y="824"/>
                  </a:lnTo>
                  <a:lnTo>
                    <a:pt x="642" y="842"/>
                  </a:lnTo>
                  <a:lnTo>
                    <a:pt x="648" y="848"/>
                  </a:lnTo>
                  <a:lnTo>
                    <a:pt x="654" y="848"/>
                  </a:lnTo>
                  <a:lnTo>
                    <a:pt x="666" y="842"/>
                  </a:lnTo>
                  <a:lnTo>
                    <a:pt x="666" y="807"/>
                  </a:lnTo>
                  <a:lnTo>
                    <a:pt x="666" y="760"/>
                  </a:lnTo>
                  <a:lnTo>
                    <a:pt x="683" y="665"/>
                  </a:lnTo>
                  <a:lnTo>
                    <a:pt x="713" y="577"/>
                  </a:lnTo>
                  <a:lnTo>
                    <a:pt x="730" y="500"/>
                  </a:lnTo>
                  <a:lnTo>
                    <a:pt x="742" y="418"/>
                  </a:lnTo>
                  <a:lnTo>
                    <a:pt x="766" y="312"/>
                  </a:lnTo>
                  <a:lnTo>
                    <a:pt x="801" y="188"/>
                  </a:lnTo>
                  <a:lnTo>
                    <a:pt x="813" y="129"/>
                  </a:lnTo>
                  <a:lnTo>
                    <a:pt x="842" y="82"/>
                  </a:lnTo>
                  <a:lnTo>
                    <a:pt x="872" y="17"/>
                  </a:lnTo>
                  <a:lnTo>
                    <a:pt x="884" y="0"/>
                  </a:lnTo>
                  <a:lnTo>
                    <a:pt x="872" y="0"/>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 name="フリーフォーム 7"/>
            <p:cNvSpPr>
              <a:spLocks/>
            </p:cNvSpPr>
            <p:nvPr/>
          </p:nvSpPr>
          <p:spPr bwMode="auto">
            <a:xfrm>
              <a:off x="955675" y="290513"/>
              <a:ext cx="3908425" cy="5762625"/>
            </a:xfrm>
            <a:custGeom>
              <a:avLst/>
              <a:gdLst>
                <a:gd name="T0" fmla="*/ 2147483647 w 2451"/>
                <a:gd name="T1" fmla="*/ 1422798725 h 3399"/>
                <a:gd name="T2" fmla="*/ 2147483647 w 2451"/>
                <a:gd name="T3" fmla="*/ 830684343 h 3399"/>
                <a:gd name="T4" fmla="*/ 2147483647 w 2451"/>
                <a:gd name="T5" fmla="*/ 405282585 h 3399"/>
                <a:gd name="T6" fmla="*/ 2147483647 w 2451"/>
                <a:gd name="T7" fmla="*/ 1641249513 h 3399"/>
                <a:gd name="T8" fmla="*/ 2147483647 w 2451"/>
                <a:gd name="T9" fmla="*/ 2147483647 h 3399"/>
                <a:gd name="T10" fmla="*/ 2147483647 w 2451"/>
                <a:gd name="T11" fmla="*/ 2147483647 h 3399"/>
                <a:gd name="T12" fmla="*/ 2147483647 w 2451"/>
                <a:gd name="T13" fmla="*/ 2147483647 h 3399"/>
                <a:gd name="T14" fmla="*/ 2147483647 w 2451"/>
                <a:gd name="T15" fmla="*/ 2147483647 h 3399"/>
                <a:gd name="T16" fmla="*/ 2147483647 w 2451"/>
                <a:gd name="T17" fmla="*/ 2147483647 h 3399"/>
                <a:gd name="T18" fmla="*/ 2147483647 w 2451"/>
                <a:gd name="T19" fmla="*/ 1083626113 h 3399"/>
                <a:gd name="T20" fmla="*/ 2147483647 w 2451"/>
                <a:gd name="T21" fmla="*/ 0 h 3399"/>
                <a:gd name="T22" fmla="*/ 2147483647 w 2451"/>
                <a:gd name="T23" fmla="*/ 457020751 h 3399"/>
                <a:gd name="T24" fmla="*/ 2147483647 w 2451"/>
                <a:gd name="T25" fmla="*/ 1201474252 h 3399"/>
                <a:gd name="T26" fmla="*/ 2147483647 w 2451"/>
                <a:gd name="T27" fmla="*/ 1931557642 h 3399"/>
                <a:gd name="T28" fmla="*/ 2147483647 w 2451"/>
                <a:gd name="T29" fmla="*/ 2147483647 h 3399"/>
                <a:gd name="T30" fmla="*/ 2147483647 w 2451"/>
                <a:gd name="T31" fmla="*/ 2147483647 h 3399"/>
                <a:gd name="T32" fmla="*/ 2147483647 w 2451"/>
                <a:gd name="T33" fmla="*/ 2147483647 h 3399"/>
                <a:gd name="T34" fmla="*/ 2147483647 w 2451"/>
                <a:gd name="T35" fmla="*/ 2147483647 h 3399"/>
                <a:gd name="T36" fmla="*/ 2147483647 w 2451"/>
                <a:gd name="T37" fmla="*/ 2147483647 h 3399"/>
                <a:gd name="T38" fmla="*/ 2147483647 w 2451"/>
                <a:gd name="T39" fmla="*/ 2147483647 h 3399"/>
                <a:gd name="T40" fmla="*/ 2147483647 w 2451"/>
                <a:gd name="T41" fmla="*/ 2147483647 h 3399"/>
                <a:gd name="T42" fmla="*/ 2147483647 w 2451"/>
                <a:gd name="T43" fmla="*/ 2147483647 h 3399"/>
                <a:gd name="T44" fmla="*/ 2147483647 w 2451"/>
                <a:gd name="T45" fmla="*/ 2147483647 h 3399"/>
                <a:gd name="T46" fmla="*/ 2147483647 w 2451"/>
                <a:gd name="T47" fmla="*/ 2147483647 h 3399"/>
                <a:gd name="T48" fmla="*/ 2147483647 w 2451"/>
                <a:gd name="T49" fmla="*/ 2147483647 h 3399"/>
                <a:gd name="T50" fmla="*/ 2147483647 w 2451"/>
                <a:gd name="T51" fmla="*/ 2147483647 h 3399"/>
                <a:gd name="T52" fmla="*/ 2147483647 w 2451"/>
                <a:gd name="T53" fmla="*/ 2147483647 h 3399"/>
                <a:gd name="T54" fmla="*/ 1601982241 w 2451"/>
                <a:gd name="T55" fmla="*/ 2147483647 h 3399"/>
                <a:gd name="T56" fmla="*/ 1108672351 w 2451"/>
                <a:gd name="T57" fmla="*/ 2147483647 h 3399"/>
                <a:gd name="T58" fmla="*/ 554336175 w 2451"/>
                <a:gd name="T59" fmla="*/ 2147483647 h 3399"/>
                <a:gd name="T60" fmla="*/ 104256559 w 2451"/>
                <a:gd name="T61" fmla="*/ 2147483647 h 3399"/>
                <a:gd name="T62" fmla="*/ 239026261 w 2451"/>
                <a:gd name="T63" fmla="*/ 2147483647 h 3399"/>
                <a:gd name="T64" fmla="*/ 373795963 w 2451"/>
                <a:gd name="T65" fmla="*/ 2147483647 h 3399"/>
                <a:gd name="T66" fmla="*/ 508565664 w 2451"/>
                <a:gd name="T67" fmla="*/ 2147483647 h 3399"/>
                <a:gd name="T68" fmla="*/ 1078159208 w 2451"/>
                <a:gd name="T69" fmla="*/ 2147483647 h 3399"/>
                <a:gd name="T70" fmla="*/ 1752007717 w 2451"/>
                <a:gd name="T71" fmla="*/ 2147483647 h 3399"/>
                <a:gd name="T72" fmla="*/ 2147483647 w 2451"/>
                <a:gd name="T73" fmla="*/ 2147483647 h 3399"/>
                <a:gd name="T74" fmla="*/ 2147483647 w 2451"/>
                <a:gd name="T75" fmla="*/ 2147483647 h 3399"/>
                <a:gd name="T76" fmla="*/ 2147483647 w 2451"/>
                <a:gd name="T77" fmla="*/ 2147483647 h 3399"/>
                <a:gd name="T78" fmla="*/ 2147483647 w 2451"/>
                <a:gd name="T79" fmla="*/ 2147483647 h 3399"/>
                <a:gd name="T80" fmla="*/ 2147483647 w 2451"/>
                <a:gd name="T81" fmla="*/ 2147483647 h 3399"/>
                <a:gd name="T82" fmla="*/ 2147483647 w 2451"/>
                <a:gd name="T83" fmla="*/ 2147483647 h 3399"/>
                <a:gd name="T84" fmla="*/ 2147483647 w 2451"/>
                <a:gd name="T85" fmla="*/ 2147483647 h 3399"/>
                <a:gd name="T86" fmla="*/ 2147483647 w 2451"/>
                <a:gd name="T87" fmla="*/ 2147483647 h 3399"/>
                <a:gd name="T88" fmla="*/ 2147483647 w 2451"/>
                <a:gd name="T89" fmla="*/ 2147483647 h 3399"/>
                <a:gd name="T90" fmla="*/ 2147483647 w 2451"/>
                <a:gd name="T91" fmla="*/ 2147483647 h 3399"/>
                <a:gd name="T92" fmla="*/ 2147483647 w 2451"/>
                <a:gd name="T93" fmla="*/ 2147483647 h 3399"/>
                <a:gd name="T94" fmla="*/ 2147483647 w 2451"/>
                <a:gd name="T95" fmla="*/ 2147483647 h 3399"/>
                <a:gd name="T96" fmla="*/ 2147483647 w 2451"/>
                <a:gd name="T97" fmla="*/ 2147483647 h 3399"/>
                <a:gd name="T98" fmla="*/ 2147483647 w 2451"/>
                <a:gd name="T99" fmla="*/ 2147483647 h 3399"/>
                <a:gd name="T100" fmla="*/ 2147483647 w 2451"/>
                <a:gd name="T101" fmla="*/ 2147483647 h 3399"/>
                <a:gd name="T102" fmla="*/ 2147483647 w 2451"/>
                <a:gd name="T103" fmla="*/ 2147483647 h 3399"/>
                <a:gd name="T104" fmla="*/ 2147483647 w 2451"/>
                <a:gd name="T105" fmla="*/ 2147483647 h 3399"/>
                <a:gd name="T106" fmla="*/ 2147483647 w 2451"/>
                <a:gd name="T107" fmla="*/ 2147483647 h 3399"/>
                <a:gd name="T108" fmla="*/ 2147483647 w 2451"/>
                <a:gd name="T109" fmla="*/ 2147483647 h 3399"/>
                <a:gd name="T110" fmla="*/ 2147483647 w 2451"/>
                <a:gd name="T111" fmla="*/ 2147483647 h 3399"/>
                <a:gd name="T112" fmla="*/ 2147483647 w 2451"/>
                <a:gd name="T113" fmla="*/ 2147483647 h 3399"/>
                <a:gd name="T114" fmla="*/ 2147483647 w 2451"/>
                <a:gd name="T115" fmla="*/ 2147483647 h 3399"/>
                <a:gd name="T116" fmla="*/ 2147483647 w 2451"/>
                <a:gd name="T117" fmla="*/ 2147483647 h 3399"/>
                <a:gd name="T118" fmla="*/ 2147483647 w 2451"/>
                <a:gd name="T119" fmla="*/ 2147483647 h 3399"/>
                <a:gd name="T120" fmla="*/ 2147483647 w 2451"/>
                <a:gd name="T121" fmla="*/ 1879819476 h 3399"/>
                <a:gd name="T122" fmla="*/ 2147483647 w 2451"/>
                <a:gd name="T123" fmla="*/ 1675740494 h 3399"/>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1 256"/>
                <a:gd name="T184" fmla="*/ 0 1 256"/>
                <a:gd name="T185" fmla="*/ 0 1 256"/>
                <a:gd name="T186" fmla="*/ 0 w 2451"/>
                <a:gd name="T187" fmla="*/ 0 h 3399"/>
                <a:gd name="T188" fmla="*/ 0 w 2451"/>
                <a:gd name="T189" fmla="*/ 0 h 33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1" h="3399">
                  <a:moveTo>
                    <a:pt x="2156" y="571"/>
                  </a:moveTo>
                  <a:lnTo>
                    <a:pt x="2168" y="565"/>
                  </a:lnTo>
                  <a:lnTo>
                    <a:pt x="2174" y="554"/>
                  </a:lnTo>
                  <a:lnTo>
                    <a:pt x="2192" y="548"/>
                  </a:lnTo>
                  <a:lnTo>
                    <a:pt x="2203" y="542"/>
                  </a:lnTo>
                  <a:lnTo>
                    <a:pt x="2221" y="495"/>
                  </a:lnTo>
                  <a:lnTo>
                    <a:pt x="2245" y="436"/>
                  </a:lnTo>
                  <a:lnTo>
                    <a:pt x="2256" y="418"/>
                  </a:lnTo>
                  <a:lnTo>
                    <a:pt x="2268" y="389"/>
                  </a:lnTo>
                  <a:lnTo>
                    <a:pt x="2292" y="371"/>
                  </a:lnTo>
                  <a:lnTo>
                    <a:pt x="2298" y="330"/>
                  </a:lnTo>
                  <a:lnTo>
                    <a:pt x="2304" y="289"/>
                  </a:lnTo>
                  <a:lnTo>
                    <a:pt x="2333" y="218"/>
                  </a:lnTo>
                  <a:lnTo>
                    <a:pt x="2368" y="118"/>
                  </a:lnTo>
                  <a:lnTo>
                    <a:pt x="2416" y="6"/>
                  </a:lnTo>
                  <a:lnTo>
                    <a:pt x="2357" y="6"/>
                  </a:lnTo>
                  <a:lnTo>
                    <a:pt x="2351" y="29"/>
                  </a:lnTo>
                  <a:lnTo>
                    <a:pt x="2309" y="141"/>
                  </a:lnTo>
                  <a:lnTo>
                    <a:pt x="2245" y="377"/>
                  </a:lnTo>
                  <a:lnTo>
                    <a:pt x="2239" y="383"/>
                  </a:lnTo>
                  <a:lnTo>
                    <a:pt x="2221" y="389"/>
                  </a:lnTo>
                  <a:lnTo>
                    <a:pt x="2192" y="436"/>
                  </a:lnTo>
                  <a:lnTo>
                    <a:pt x="2156" y="495"/>
                  </a:lnTo>
                  <a:lnTo>
                    <a:pt x="2109" y="571"/>
                  </a:lnTo>
                  <a:lnTo>
                    <a:pt x="2068" y="654"/>
                  </a:lnTo>
                  <a:lnTo>
                    <a:pt x="2021" y="754"/>
                  </a:lnTo>
                  <a:lnTo>
                    <a:pt x="1980" y="825"/>
                  </a:lnTo>
                  <a:lnTo>
                    <a:pt x="1956" y="825"/>
                  </a:lnTo>
                  <a:lnTo>
                    <a:pt x="1932" y="825"/>
                  </a:lnTo>
                  <a:lnTo>
                    <a:pt x="1873" y="901"/>
                  </a:lnTo>
                  <a:lnTo>
                    <a:pt x="1767" y="1043"/>
                  </a:lnTo>
                  <a:lnTo>
                    <a:pt x="1726" y="1066"/>
                  </a:lnTo>
                  <a:lnTo>
                    <a:pt x="1703" y="1078"/>
                  </a:lnTo>
                  <a:lnTo>
                    <a:pt x="1685" y="1107"/>
                  </a:lnTo>
                  <a:lnTo>
                    <a:pt x="1644" y="1166"/>
                  </a:lnTo>
                  <a:lnTo>
                    <a:pt x="1591" y="1231"/>
                  </a:lnTo>
                  <a:lnTo>
                    <a:pt x="1538" y="1284"/>
                  </a:lnTo>
                  <a:lnTo>
                    <a:pt x="1467" y="1355"/>
                  </a:lnTo>
                  <a:lnTo>
                    <a:pt x="1432" y="1355"/>
                  </a:lnTo>
                  <a:lnTo>
                    <a:pt x="1384" y="1355"/>
                  </a:lnTo>
                  <a:lnTo>
                    <a:pt x="1343" y="1343"/>
                  </a:lnTo>
                  <a:lnTo>
                    <a:pt x="1278" y="1320"/>
                  </a:lnTo>
                  <a:lnTo>
                    <a:pt x="1255" y="1296"/>
                  </a:lnTo>
                  <a:lnTo>
                    <a:pt x="1231" y="1278"/>
                  </a:lnTo>
                  <a:lnTo>
                    <a:pt x="1208" y="1237"/>
                  </a:lnTo>
                  <a:lnTo>
                    <a:pt x="1190" y="1196"/>
                  </a:lnTo>
                  <a:lnTo>
                    <a:pt x="1172" y="1161"/>
                  </a:lnTo>
                  <a:lnTo>
                    <a:pt x="1143" y="1125"/>
                  </a:lnTo>
                  <a:lnTo>
                    <a:pt x="1119" y="1096"/>
                  </a:lnTo>
                  <a:lnTo>
                    <a:pt x="1113" y="1078"/>
                  </a:lnTo>
                  <a:lnTo>
                    <a:pt x="1102" y="1060"/>
                  </a:lnTo>
                  <a:lnTo>
                    <a:pt x="1090" y="996"/>
                  </a:lnTo>
                  <a:lnTo>
                    <a:pt x="1072" y="943"/>
                  </a:lnTo>
                  <a:lnTo>
                    <a:pt x="1054" y="842"/>
                  </a:lnTo>
                  <a:lnTo>
                    <a:pt x="1013" y="648"/>
                  </a:lnTo>
                  <a:lnTo>
                    <a:pt x="1031" y="542"/>
                  </a:lnTo>
                  <a:lnTo>
                    <a:pt x="1037" y="495"/>
                  </a:lnTo>
                  <a:lnTo>
                    <a:pt x="1049" y="436"/>
                  </a:lnTo>
                  <a:lnTo>
                    <a:pt x="1054" y="412"/>
                  </a:lnTo>
                  <a:lnTo>
                    <a:pt x="1054" y="377"/>
                  </a:lnTo>
                  <a:lnTo>
                    <a:pt x="1054" y="312"/>
                  </a:lnTo>
                  <a:lnTo>
                    <a:pt x="1049" y="253"/>
                  </a:lnTo>
                  <a:lnTo>
                    <a:pt x="1043" y="171"/>
                  </a:lnTo>
                  <a:lnTo>
                    <a:pt x="1031" y="76"/>
                  </a:lnTo>
                  <a:lnTo>
                    <a:pt x="1019" y="29"/>
                  </a:lnTo>
                  <a:lnTo>
                    <a:pt x="1013" y="0"/>
                  </a:lnTo>
                  <a:lnTo>
                    <a:pt x="1001" y="0"/>
                  </a:lnTo>
                  <a:lnTo>
                    <a:pt x="972" y="0"/>
                  </a:lnTo>
                  <a:lnTo>
                    <a:pt x="990" y="35"/>
                  </a:lnTo>
                  <a:lnTo>
                    <a:pt x="990" y="65"/>
                  </a:lnTo>
                  <a:lnTo>
                    <a:pt x="990" y="118"/>
                  </a:lnTo>
                  <a:lnTo>
                    <a:pt x="984" y="159"/>
                  </a:lnTo>
                  <a:lnTo>
                    <a:pt x="990" y="212"/>
                  </a:lnTo>
                  <a:lnTo>
                    <a:pt x="1001" y="289"/>
                  </a:lnTo>
                  <a:lnTo>
                    <a:pt x="1001" y="336"/>
                  </a:lnTo>
                  <a:lnTo>
                    <a:pt x="1001" y="383"/>
                  </a:lnTo>
                  <a:lnTo>
                    <a:pt x="996" y="395"/>
                  </a:lnTo>
                  <a:lnTo>
                    <a:pt x="990" y="418"/>
                  </a:lnTo>
                  <a:lnTo>
                    <a:pt x="966" y="454"/>
                  </a:lnTo>
                  <a:lnTo>
                    <a:pt x="966" y="524"/>
                  </a:lnTo>
                  <a:lnTo>
                    <a:pt x="966" y="607"/>
                  </a:lnTo>
                  <a:lnTo>
                    <a:pt x="966" y="636"/>
                  </a:lnTo>
                  <a:lnTo>
                    <a:pt x="960" y="654"/>
                  </a:lnTo>
                  <a:lnTo>
                    <a:pt x="966" y="672"/>
                  </a:lnTo>
                  <a:lnTo>
                    <a:pt x="972" y="730"/>
                  </a:lnTo>
                  <a:lnTo>
                    <a:pt x="996" y="801"/>
                  </a:lnTo>
                  <a:lnTo>
                    <a:pt x="1007" y="866"/>
                  </a:lnTo>
                  <a:lnTo>
                    <a:pt x="1019" y="931"/>
                  </a:lnTo>
                  <a:lnTo>
                    <a:pt x="1031" y="966"/>
                  </a:lnTo>
                  <a:lnTo>
                    <a:pt x="1043" y="990"/>
                  </a:lnTo>
                  <a:lnTo>
                    <a:pt x="1049" y="1031"/>
                  </a:lnTo>
                  <a:lnTo>
                    <a:pt x="1060" y="1084"/>
                  </a:lnTo>
                  <a:lnTo>
                    <a:pt x="1143" y="1255"/>
                  </a:lnTo>
                  <a:lnTo>
                    <a:pt x="1149" y="1290"/>
                  </a:lnTo>
                  <a:lnTo>
                    <a:pt x="1149" y="1320"/>
                  </a:lnTo>
                  <a:lnTo>
                    <a:pt x="1143" y="1396"/>
                  </a:lnTo>
                  <a:lnTo>
                    <a:pt x="1137" y="1408"/>
                  </a:lnTo>
                  <a:lnTo>
                    <a:pt x="1125" y="1408"/>
                  </a:lnTo>
                  <a:lnTo>
                    <a:pt x="1119" y="1408"/>
                  </a:lnTo>
                  <a:lnTo>
                    <a:pt x="1113" y="1414"/>
                  </a:lnTo>
                  <a:lnTo>
                    <a:pt x="1119" y="1420"/>
                  </a:lnTo>
                  <a:lnTo>
                    <a:pt x="1125" y="1426"/>
                  </a:lnTo>
                  <a:lnTo>
                    <a:pt x="1125" y="1443"/>
                  </a:lnTo>
                  <a:lnTo>
                    <a:pt x="1125" y="1455"/>
                  </a:lnTo>
                  <a:lnTo>
                    <a:pt x="1113" y="1467"/>
                  </a:lnTo>
                  <a:lnTo>
                    <a:pt x="1096" y="1473"/>
                  </a:lnTo>
                  <a:lnTo>
                    <a:pt x="1102" y="1485"/>
                  </a:lnTo>
                  <a:lnTo>
                    <a:pt x="1102" y="1490"/>
                  </a:lnTo>
                  <a:lnTo>
                    <a:pt x="1113" y="1538"/>
                  </a:lnTo>
                  <a:lnTo>
                    <a:pt x="1096" y="1543"/>
                  </a:lnTo>
                  <a:lnTo>
                    <a:pt x="1084" y="1543"/>
                  </a:lnTo>
                  <a:lnTo>
                    <a:pt x="1060" y="1549"/>
                  </a:lnTo>
                  <a:lnTo>
                    <a:pt x="1049" y="1555"/>
                  </a:lnTo>
                  <a:lnTo>
                    <a:pt x="1037" y="1555"/>
                  </a:lnTo>
                  <a:lnTo>
                    <a:pt x="1013" y="1549"/>
                  </a:lnTo>
                  <a:lnTo>
                    <a:pt x="1007" y="1549"/>
                  </a:lnTo>
                  <a:lnTo>
                    <a:pt x="1007" y="1561"/>
                  </a:lnTo>
                  <a:lnTo>
                    <a:pt x="1007" y="1573"/>
                  </a:lnTo>
                  <a:lnTo>
                    <a:pt x="1001" y="1579"/>
                  </a:lnTo>
                  <a:lnTo>
                    <a:pt x="996" y="1585"/>
                  </a:lnTo>
                  <a:lnTo>
                    <a:pt x="990" y="1591"/>
                  </a:lnTo>
                  <a:lnTo>
                    <a:pt x="990" y="1626"/>
                  </a:lnTo>
                  <a:lnTo>
                    <a:pt x="990" y="1644"/>
                  </a:lnTo>
                  <a:lnTo>
                    <a:pt x="1001" y="1644"/>
                  </a:lnTo>
                  <a:lnTo>
                    <a:pt x="1007" y="1644"/>
                  </a:lnTo>
                  <a:lnTo>
                    <a:pt x="1007" y="1638"/>
                  </a:lnTo>
                  <a:lnTo>
                    <a:pt x="1007" y="1626"/>
                  </a:lnTo>
                  <a:lnTo>
                    <a:pt x="1007" y="1614"/>
                  </a:lnTo>
                  <a:lnTo>
                    <a:pt x="1019" y="1614"/>
                  </a:lnTo>
                  <a:lnTo>
                    <a:pt x="1031" y="1602"/>
                  </a:lnTo>
                  <a:lnTo>
                    <a:pt x="1043" y="1591"/>
                  </a:lnTo>
                  <a:lnTo>
                    <a:pt x="1060" y="1579"/>
                  </a:lnTo>
                  <a:lnTo>
                    <a:pt x="1090" y="1579"/>
                  </a:lnTo>
                  <a:lnTo>
                    <a:pt x="1113" y="1579"/>
                  </a:lnTo>
                  <a:lnTo>
                    <a:pt x="1119" y="1579"/>
                  </a:lnTo>
                  <a:lnTo>
                    <a:pt x="1119" y="1591"/>
                  </a:lnTo>
                  <a:lnTo>
                    <a:pt x="1113" y="1632"/>
                  </a:lnTo>
                  <a:lnTo>
                    <a:pt x="1090" y="1644"/>
                  </a:lnTo>
                  <a:lnTo>
                    <a:pt x="1078" y="1655"/>
                  </a:lnTo>
                  <a:lnTo>
                    <a:pt x="1078" y="1661"/>
                  </a:lnTo>
                  <a:lnTo>
                    <a:pt x="1084" y="1667"/>
                  </a:lnTo>
                  <a:lnTo>
                    <a:pt x="1090" y="1673"/>
                  </a:lnTo>
                  <a:lnTo>
                    <a:pt x="1096" y="1679"/>
                  </a:lnTo>
                  <a:lnTo>
                    <a:pt x="1113" y="1673"/>
                  </a:lnTo>
                  <a:lnTo>
                    <a:pt x="1131" y="1679"/>
                  </a:lnTo>
                  <a:lnTo>
                    <a:pt x="1137" y="1685"/>
                  </a:lnTo>
                  <a:lnTo>
                    <a:pt x="1137" y="1691"/>
                  </a:lnTo>
                  <a:lnTo>
                    <a:pt x="1131" y="1708"/>
                  </a:lnTo>
                  <a:lnTo>
                    <a:pt x="1125" y="1726"/>
                  </a:lnTo>
                  <a:lnTo>
                    <a:pt x="1113" y="1756"/>
                  </a:lnTo>
                  <a:lnTo>
                    <a:pt x="1090" y="1797"/>
                  </a:lnTo>
                  <a:lnTo>
                    <a:pt x="1060" y="1850"/>
                  </a:lnTo>
                  <a:lnTo>
                    <a:pt x="1049" y="1862"/>
                  </a:lnTo>
                  <a:lnTo>
                    <a:pt x="1043" y="1873"/>
                  </a:lnTo>
                  <a:lnTo>
                    <a:pt x="1019" y="1873"/>
                  </a:lnTo>
                  <a:lnTo>
                    <a:pt x="1013" y="1885"/>
                  </a:lnTo>
                  <a:lnTo>
                    <a:pt x="1007" y="1897"/>
                  </a:lnTo>
                  <a:lnTo>
                    <a:pt x="996" y="1926"/>
                  </a:lnTo>
                  <a:lnTo>
                    <a:pt x="984" y="1956"/>
                  </a:lnTo>
                  <a:lnTo>
                    <a:pt x="966" y="2021"/>
                  </a:lnTo>
                  <a:lnTo>
                    <a:pt x="919" y="2097"/>
                  </a:lnTo>
                  <a:lnTo>
                    <a:pt x="866" y="2180"/>
                  </a:lnTo>
                  <a:lnTo>
                    <a:pt x="789" y="2280"/>
                  </a:lnTo>
                  <a:lnTo>
                    <a:pt x="760" y="2309"/>
                  </a:lnTo>
                  <a:lnTo>
                    <a:pt x="748" y="2333"/>
                  </a:lnTo>
                  <a:lnTo>
                    <a:pt x="736" y="2368"/>
                  </a:lnTo>
                  <a:lnTo>
                    <a:pt x="648" y="2486"/>
                  </a:lnTo>
                  <a:lnTo>
                    <a:pt x="630" y="2486"/>
                  </a:lnTo>
                  <a:lnTo>
                    <a:pt x="624" y="2486"/>
                  </a:lnTo>
                  <a:lnTo>
                    <a:pt x="607" y="2486"/>
                  </a:lnTo>
                  <a:lnTo>
                    <a:pt x="595" y="2498"/>
                  </a:lnTo>
                  <a:lnTo>
                    <a:pt x="530" y="2574"/>
                  </a:lnTo>
                  <a:lnTo>
                    <a:pt x="483" y="2645"/>
                  </a:lnTo>
                  <a:lnTo>
                    <a:pt x="436" y="2722"/>
                  </a:lnTo>
                  <a:lnTo>
                    <a:pt x="389" y="2822"/>
                  </a:lnTo>
                  <a:lnTo>
                    <a:pt x="342" y="2887"/>
                  </a:lnTo>
                  <a:lnTo>
                    <a:pt x="265" y="2957"/>
                  </a:lnTo>
                  <a:lnTo>
                    <a:pt x="241" y="2975"/>
                  </a:lnTo>
                  <a:lnTo>
                    <a:pt x="224" y="3010"/>
                  </a:lnTo>
                  <a:lnTo>
                    <a:pt x="218" y="3034"/>
                  </a:lnTo>
                  <a:lnTo>
                    <a:pt x="188" y="3058"/>
                  </a:lnTo>
                  <a:lnTo>
                    <a:pt x="153" y="3099"/>
                  </a:lnTo>
                  <a:lnTo>
                    <a:pt x="129" y="3128"/>
                  </a:lnTo>
                  <a:lnTo>
                    <a:pt x="112" y="3146"/>
                  </a:lnTo>
                  <a:lnTo>
                    <a:pt x="65" y="3264"/>
                  </a:lnTo>
                  <a:lnTo>
                    <a:pt x="41" y="3311"/>
                  </a:lnTo>
                  <a:lnTo>
                    <a:pt x="0" y="3399"/>
                  </a:lnTo>
                  <a:lnTo>
                    <a:pt x="35" y="3358"/>
                  </a:lnTo>
                  <a:lnTo>
                    <a:pt x="47" y="3340"/>
                  </a:lnTo>
                  <a:lnTo>
                    <a:pt x="65" y="3317"/>
                  </a:lnTo>
                  <a:lnTo>
                    <a:pt x="94" y="3305"/>
                  </a:lnTo>
                  <a:lnTo>
                    <a:pt x="94" y="3299"/>
                  </a:lnTo>
                  <a:lnTo>
                    <a:pt x="88" y="3299"/>
                  </a:lnTo>
                  <a:lnTo>
                    <a:pt x="82" y="3293"/>
                  </a:lnTo>
                  <a:lnTo>
                    <a:pt x="82" y="3276"/>
                  </a:lnTo>
                  <a:lnTo>
                    <a:pt x="94" y="3258"/>
                  </a:lnTo>
                  <a:lnTo>
                    <a:pt x="129" y="3228"/>
                  </a:lnTo>
                  <a:lnTo>
                    <a:pt x="147" y="3217"/>
                  </a:lnTo>
                  <a:lnTo>
                    <a:pt x="171" y="3211"/>
                  </a:lnTo>
                  <a:lnTo>
                    <a:pt x="182" y="3205"/>
                  </a:lnTo>
                  <a:lnTo>
                    <a:pt x="188" y="3205"/>
                  </a:lnTo>
                  <a:lnTo>
                    <a:pt x="188" y="3187"/>
                  </a:lnTo>
                  <a:lnTo>
                    <a:pt x="188" y="3164"/>
                  </a:lnTo>
                  <a:lnTo>
                    <a:pt x="200" y="3128"/>
                  </a:lnTo>
                  <a:lnTo>
                    <a:pt x="236" y="3075"/>
                  </a:lnTo>
                  <a:lnTo>
                    <a:pt x="283" y="3022"/>
                  </a:lnTo>
                  <a:lnTo>
                    <a:pt x="353" y="2952"/>
                  </a:lnTo>
                  <a:lnTo>
                    <a:pt x="389" y="2910"/>
                  </a:lnTo>
                  <a:lnTo>
                    <a:pt x="406" y="2875"/>
                  </a:lnTo>
                  <a:lnTo>
                    <a:pt x="424" y="2845"/>
                  </a:lnTo>
                  <a:lnTo>
                    <a:pt x="442" y="2804"/>
                  </a:lnTo>
                  <a:lnTo>
                    <a:pt x="471" y="2763"/>
                  </a:lnTo>
                  <a:lnTo>
                    <a:pt x="518" y="2704"/>
                  </a:lnTo>
                  <a:lnTo>
                    <a:pt x="554" y="2651"/>
                  </a:lnTo>
                  <a:lnTo>
                    <a:pt x="601" y="2604"/>
                  </a:lnTo>
                  <a:lnTo>
                    <a:pt x="689" y="2498"/>
                  </a:lnTo>
                  <a:lnTo>
                    <a:pt x="772" y="2404"/>
                  </a:lnTo>
                  <a:lnTo>
                    <a:pt x="842" y="2309"/>
                  </a:lnTo>
                  <a:lnTo>
                    <a:pt x="913" y="2215"/>
                  </a:lnTo>
                  <a:lnTo>
                    <a:pt x="972" y="2103"/>
                  </a:lnTo>
                  <a:lnTo>
                    <a:pt x="996" y="2044"/>
                  </a:lnTo>
                  <a:lnTo>
                    <a:pt x="1019" y="1985"/>
                  </a:lnTo>
                  <a:lnTo>
                    <a:pt x="1078" y="1879"/>
                  </a:lnTo>
                  <a:lnTo>
                    <a:pt x="1084" y="1879"/>
                  </a:lnTo>
                  <a:lnTo>
                    <a:pt x="1096" y="1879"/>
                  </a:lnTo>
                  <a:lnTo>
                    <a:pt x="1102" y="1873"/>
                  </a:lnTo>
                  <a:lnTo>
                    <a:pt x="1113" y="1850"/>
                  </a:lnTo>
                  <a:lnTo>
                    <a:pt x="1131" y="1809"/>
                  </a:lnTo>
                  <a:lnTo>
                    <a:pt x="1166" y="1708"/>
                  </a:lnTo>
                  <a:lnTo>
                    <a:pt x="1178" y="1703"/>
                  </a:lnTo>
                  <a:lnTo>
                    <a:pt x="1202" y="1685"/>
                  </a:lnTo>
                  <a:lnTo>
                    <a:pt x="1225" y="1679"/>
                  </a:lnTo>
                  <a:lnTo>
                    <a:pt x="1261" y="1679"/>
                  </a:lnTo>
                  <a:lnTo>
                    <a:pt x="1290" y="1691"/>
                  </a:lnTo>
                  <a:lnTo>
                    <a:pt x="1314" y="1714"/>
                  </a:lnTo>
                  <a:lnTo>
                    <a:pt x="1390" y="1767"/>
                  </a:lnTo>
                  <a:lnTo>
                    <a:pt x="1408" y="1791"/>
                  </a:lnTo>
                  <a:lnTo>
                    <a:pt x="1437" y="1826"/>
                  </a:lnTo>
                  <a:lnTo>
                    <a:pt x="1485" y="1885"/>
                  </a:lnTo>
                  <a:lnTo>
                    <a:pt x="1526" y="1938"/>
                  </a:lnTo>
                  <a:lnTo>
                    <a:pt x="1549" y="1974"/>
                  </a:lnTo>
                  <a:lnTo>
                    <a:pt x="1555" y="2015"/>
                  </a:lnTo>
                  <a:lnTo>
                    <a:pt x="1555" y="2021"/>
                  </a:lnTo>
                  <a:lnTo>
                    <a:pt x="1561" y="2021"/>
                  </a:lnTo>
                  <a:lnTo>
                    <a:pt x="1567" y="2027"/>
                  </a:lnTo>
                  <a:lnTo>
                    <a:pt x="1573" y="2032"/>
                  </a:lnTo>
                  <a:lnTo>
                    <a:pt x="1597" y="2068"/>
                  </a:lnTo>
                  <a:lnTo>
                    <a:pt x="1608" y="2109"/>
                  </a:lnTo>
                  <a:lnTo>
                    <a:pt x="1608" y="2133"/>
                  </a:lnTo>
                  <a:lnTo>
                    <a:pt x="1608" y="2144"/>
                  </a:lnTo>
                  <a:lnTo>
                    <a:pt x="1602" y="2156"/>
                  </a:lnTo>
                  <a:lnTo>
                    <a:pt x="1597" y="2180"/>
                  </a:lnTo>
                  <a:lnTo>
                    <a:pt x="1579" y="2186"/>
                  </a:lnTo>
                  <a:lnTo>
                    <a:pt x="1579" y="2192"/>
                  </a:lnTo>
                  <a:lnTo>
                    <a:pt x="1591" y="2192"/>
                  </a:lnTo>
                  <a:lnTo>
                    <a:pt x="1602" y="2192"/>
                  </a:lnTo>
                  <a:lnTo>
                    <a:pt x="1608" y="2197"/>
                  </a:lnTo>
                  <a:lnTo>
                    <a:pt x="1608" y="2215"/>
                  </a:lnTo>
                  <a:lnTo>
                    <a:pt x="1614" y="2233"/>
                  </a:lnTo>
                  <a:lnTo>
                    <a:pt x="1620" y="2245"/>
                  </a:lnTo>
                  <a:lnTo>
                    <a:pt x="1644" y="2250"/>
                  </a:lnTo>
                  <a:lnTo>
                    <a:pt x="1673" y="2250"/>
                  </a:lnTo>
                  <a:lnTo>
                    <a:pt x="1685" y="2262"/>
                  </a:lnTo>
                  <a:lnTo>
                    <a:pt x="1697" y="2268"/>
                  </a:lnTo>
                  <a:lnTo>
                    <a:pt x="1697" y="2274"/>
                  </a:lnTo>
                  <a:lnTo>
                    <a:pt x="1697" y="2280"/>
                  </a:lnTo>
                  <a:lnTo>
                    <a:pt x="1685" y="2292"/>
                  </a:lnTo>
                  <a:lnTo>
                    <a:pt x="1685" y="2303"/>
                  </a:lnTo>
                  <a:lnTo>
                    <a:pt x="1703" y="2309"/>
                  </a:lnTo>
                  <a:lnTo>
                    <a:pt x="1744" y="2327"/>
                  </a:lnTo>
                  <a:lnTo>
                    <a:pt x="1767" y="2356"/>
                  </a:lnTo>
                  <a:lnTo>
                    <a:pt x="1779" y="2398"/>
                  </a:lnTo>
                  <a:lnTo>
                    <a:pt x="1803" y="2457"/>
                  </a:lnTo>
                  <a:lnTo>
                    <a:pt x="1809" y="2463"/>
                  </a:lnTo>
                  <a:lnTo>
                    <a:pt x="1826" y="2463"/>
                  </a:lnTo>
                  <a:lnTo>
                    <a:pt x="1832" y="2474"/>
                  </a:lnTo>
                  <a:lnTo>
                    <a:pt x="1838" y="2480"/>
                  </a:lnTo>
                  <a:lnTo>
                    <a:pt x="1856" y="2504"/>
                  </a:lnTo>
                  <a:lnTo>
                    <a:pt x="1938" y="2586"/>
                  </a:lnTo>
                  <a:lnTo>
                    <a:pt x="2021" y="2645"/>
                  </a:lnTo>
                  <a:lnTo>
                    <a:pt x="2044" y="2669"/>
                  </a:lnTo>
                  <a:lnTo>
                    <a:pt x="2074" y="2704"/>
                  </a:lnTo>
                  <a:lnTo>
                    <a:pt x="2080" y="2710"/>
                  </a:lnTo>
                  <a:lnTo>
                    <a:pt x="2086" y="2704"/>
                  </a:lnTo>
                  <a:lnTo>
                    <a:pt x="2097" y="2698"/>
                  </a:lnTo>
                  <a:lnTo>
                    <a:pt x="2121" y="2698"/>
                  </a:lnTo>
                  <a:lnTo>
                    <a:pt x="2150" y="2716"/>
                  </a:lnTo>
                  <a:lnTo>
                    <a:pt x="2174" y="2745"/>
                  </a:lnTo>
                  <a:lnTo>
                    <a:pt x="2209" y="2792"/>
                  </a:lnTo>
                  <a:lnTo>
                    <a:pt x="2262" y="2863"/>
                  </a:lnTo>
                  <a:lnTo>
                    <a:pt x="2357" y="3005"/>
                  </a:lnTo>
                  <a:lnTo>
                    <a:pt x="2439" y="3134"/>
                  </a:lnTo>
                  <a:lnTo>
                    <a:pt x="2451" y="3134"/>
                  </a:lnTo>
                  <a:lnTo>
                    <a:pt x="2439" y="3122"/>
                  </a:lnTo>
                  <a:lnTo>
                    <a:pt x="2386" y="3040"/>
                  </a:lnTo>
                  <a:lnTo>
                    <a:pt x="2333" y="2934"/>
                  </a:lnTo>
                  <a:lnTo>
                    <a:pt x="2292" y="2875"/>
                  </a:lnTo>
                  <a:lnTo>
                    <a:pt x="2221" y="2787"/>
                  </a:lnTo>
                  <a:lnTo>
                    <a:pt x="2121" y="2657"/>
                  </a:lnTo>
                  <a:lnTo>
                    <a:pt x="2086" y="2622"/>
                  </a:lnTo>
                  <a:lnTo>
                    <a:pt x="2044" y="2580"/>
                  </a:lnTo>
                  <a:lnTo>
                    <a:pt x="1997" y="2521"/>
                  </a:lnTo>
                  <a:lnTo>
                    <a:pt x="1950" y="2451"/>
                  </a:lnTo>
                  <a:lnTo>
                    <a:pt x="1915" y="2386"/>
                  </a:lnTo>
                  <a:lnTo>
                    <a:pt x="1879" y="2315"/>
                  </a:lnTo>
                  <a:lnTo>
                    <a:pt x="1850" y="2250"/>
                  </a:lnTo>
                  <a:lnTo>
                    <a:pt x="1820" y="2197"/>
                  </a:lnTo>
                  <a:lnTo>
                    <a:pt x="1820" y="2156"/>
                  </a:lnTo>
                  <a:lnTo>
                    <a:pt x="1820" y="2144"/>
                  </a:lnTo>
                  <a:lnTo>
                    <a:pt x="1815" y="2144"/>
                  </a:lnTo>
                  <a:lnTo>
                    <a:pt x="1809" y="2139"/>
                  </a:lnTo>
                  <a:lnTo>
                    <a:pt x="1803" y="2121"/>
                  </a:lnTo>
                  <a:lnTo>
                    <a:pt x="1779" y="2091"/>
                  </a:lnTo>
                  <a:lnTo>
                    <a:pt x="1767" y="2056"/>
                  </a:lnTo>
                  <a:lnTo>
                    <a:pt x="1750" y="2032"/>
                  </a:lnTo>
                  <a:lnTo>
                    <a:pt x="1750" y="2021"/>
                  </a:lnTo>
                  <a:lnTo>
                    <a:pt x="1767" y="2009"/>
                  </a:lnTo>
                  <a:lnTo>
                    <a:pt x="1773" y="2003"/>
                  </a:lnTo>
                  <a:lnTo>
                    <a:pt x="1773" y="1985"/>
                  </a:lnTo>
                  <a:lnTo>
                    <a:pt x="1767" y="1979"/>
                  </a:lnTo>
                  <a:lnTo>
                    <a:pt x="1744" y="1979"/>
                  </a:lnTo>
                  <a:lnTo>
                    <a:pt x="1720" y="1979"/>
                  </a:lnTo>
                  <a:lnTo>
                    <a:pt x="1673" y="1921"/>
                  </a:lnTo>
                  <a:lnTo>
                    <a:pt x="1620" y="1856"/>
                  </a:lnTo>
                  <a:lnTo>
                    <a:pt x="1597" y="1826"/>
                  </a:lnTo>
                  <a:lnTo>
                    <a:pt x="1579" y="1803"/>
                  </a:lnTo>
                  <a:lnTo>
                    <a:pt x="1567" y="1785"/>
                  </a:lnTo>
                  <a:lnTo>
                    <a:pt x="1538" y="1750"/>
                  </a:lnTo>
                  <a:lnTo>
                    <a:pt x="1473" y="1679"/>
                  </a:lnTo>
                  <a:lnTo>
                    <a:pt x="1426" y="1626"/>
                  </a:lnTo>
                  <a:lnTo>
                    <a:pt x="1396" y="1596"/>
                  </a:lnTo>
                  <a:lnTo>
                    <a:pt x="1379" y="1561"/>
                  </a:lnTo>
                  <a:lnTo>
                    <a:pt x="1373" y="1532"/>
                  </a:lnTo>
                  <a:lnTo>
                    <a:pt x="1384" y="1508"/>
                  </a:lnTo>
                  <a:lnTo>
                    <a:pt x="1396" y="1496"/>
                  </a:lnTo>
                  <a:lnTo>
                    <a:pt x="1408" y="1490"/>
                  </a:lnTo>
                  <a:lnTo>
                    <a:pt x="1490" y="1414"/>
                  </a:lnTo>
                  <a:lnTo>
                    <a:pt x="1514" y="1402"/>
                  </a:lnTo>
                  <a:lnTo>
                    <a:pt x="1538" y="1384"/>
                  </a:lnTo>
                  <a:lnTo>
                    <a:pt x="1591" y="1367"/>
                  </a:lnTo>
                  <a:lnTo>
                    <a:pt x="1650" y="1337"/>
                  </a:lnTo>
                  <a:lnTo>
                    <a:pt x="1697" y="1331"/>
                  </a:lnTo>
                  <a:lnTo>
                    <a:pt x="1703" y="1331"/>
                  </a:lnTo>
                  <a:lnTo>
                    <a:pt x="1703" y="1320"/>
                  </a:lnTo>
                  <a:lnTo>
                    <a:pt x="1703" y="1267"/>
                  </a:lnTo>
                  <a:lnTo>
                    <a:pt x="1708" y="1243"/>
                  </a:lnTo>
                  <a:lnTo>
                    <a:pt x="1726" y="1225"/>
                  </a:lnTo>
                  <a:lnTo>
                    <a:pt x="1762" y="1184"/>
                  </a:lnTo>
                  <a:lnTo>
                    <a:pt x="1767" y="1172"/>
                  </a:lnTo>
                  <a:lnTo>
                    <a:pt x="1791" y="1190"/>
                  </a:lnTo>
                  <a:lnTo>
                    <a:pt x="1809" y="1190"/>
                  </a:lnTo>
                  <a:lnTo>
                    <a:pt x="1809" y="1184"/>
                  </a:lnTo>
                  <a:lnTo>
                    <a:pt x="1803" y="1161"/>
                  </a:lnTo>
                  <a:lnTo>
                    <a:pt x="1803" y="1155"/>
                  </a:lnTo>
                  <a:lnTo>
                    <a:pt x="1779" y="1149"/>
                  </a:lnTo>
                  <a:lnTo>
                    <a:pt x="1773" y="1143"/>
                  </a:lnTo>
                  <a:lnTo>
                    <a:pt x="1773" y="1131"/>
                  </a:lnTo>
                  <a:lnTo>
                    <a:pt x="1785" y="1107"/>
                  </a:lnTo>
                  <a:lnTo>
                    <a:pt x="1838" y="1013"/>
                  </a:lnTo>
                  <a:lnTo>
                    <a:pt x="1980" y="854"/>
                  </a:lnTo>
                  <a:lnTo>
                    <a:pt x="2038" y="754"/>
                  </a:lnTo>
                  <a:lnTo>
                    <a:pt x="2062" y="725"/>
                  </a:lnTo>
                  <a:lnTo>
                    <a:pt x="2091" y="695"/>
                  </a:lnTo>
                  <a:lnTo>
                    <a:pt x="2109" y="683"/>
                  </a:lnTo>
                  <a:lnTo>
                    <a:pt x="2109" y="677"/>
                  </a:lnTo>
                  <a:lnTo>
                    <a:pt x="2109" y="654"/>
                  </a:lnTo>
                  <a:lnTo>
                    <a:pt x="2121" y="642"/>
                  </a:lnTo>
                  <a:lnTo>
                    <a:pt x="2133" y="636"/>
                  </a:lnTo>
                  <a:lnTo>
                    <a:pt x="2139" y="624"/>
                  </a:lnTo>
                  <a:lnTo>
                    <a:pt x="2150" y="601"/>
                  </a:lnTo>
                  <a:lnTo>
                    <a:pt x="2150" y="589"/>
                  </a:lnTo>
                  <a:lnTo>
                    <a:pt x="2150" y="583"/>
                  </a:lnTo>
                  <a:lnTo>
                    <a:pt x="2139" y="571"/>
                  </a:lnTo>
                  <a:lnTo>
                    <a:pt x="2150" y="571"/>
                  </a:lnTo>
                  <a:lnTo>
                    <a:pt x="2156" y="57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 name="フリーフォーム 8"/>
            <p:cNvSpPr>
              <a:spLocks/>
            </p:cNvSpPr>
            <p:nvPr/>
          </p:nvSpPr>
          <p:spPr bwMode="auto">
            <a:xfrm>
              <a:off x="8207375" y="567848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nvGrpSpPr>
            <p:cNvPr id="10" name="グループ化 163"/>
            <p:cNvGrpSpPr/>
            <p:nvPr/>
          </p:nvGrpSpPr>
          <p:grpSpPr bwMode="auto">
            <a:xfrm>
              <a:off x="792232" y="615208"/>
              <a:ext cx="7929554" cy="5540666"/>
              <a:chOff x="288" y="432"/>
              <a:chExt cx="5268" cy="3456"/>
            </a:xfrm>
            <a:grpFill/>
          </p:grpSpPr>
          <p:sp>
            <p:nvSpPr>
              <p:cNvPr id="11" name="フリーフォーム 10"/>
              <p:cNvSpPr>
                <a:spLocks/>
              </p:cNvSpPr>
              <p:nvPr/>
            </p:nvSpPr>
            <p:spPr bwMode="auto">
              <a:xfrm>
                <a:off x="288" y="1054"/>
                <a:ext cx="64" cy="64"/>
              </a:xfrm>
              <a:custGeom>
                <a:avLst/>
                <a:gdLst/>
                <a:ahLst/>
                <a:cxnLst>
                  <a:cxn ang="0">
                    <a:pos x="59" y="59"/>
                  </a:cxn>
                  <a:cxn ang="0">
                    <a:pos x="64" y="35"/>
                  </a:cxn>
                  <a:cxn ang="0">
                    <a:pos x="59" y="23"/>
                  </a:cxn>
                  <a:cxn ang="0">
                    <a:pos x="53" y="6"/>
                  </a:cxn>
                  <a:cxn ang="0">
                    <a:pos x="35" y="0"/>
                  </a:cxn>
                  <a:cxn ang="0">
                    <a:pos x="23" y="0"/>
                  </a:cxn>
                  <a:cxn ang="0">
                    <a:pos x="6" y="6"/>
                  </a:cxn>
                  <a:cxn ang="0">
                    <a:pos x="0" y="12"/>
                  </a:cxn>
                  <a:cxn ang="0">
                    <a:pos x="0" y="35"/>
                  </a:cxn>
                  <a:cxn ang="0">
                    <a:pos x="6" y="47"/>
                  </a:cxn>
                  <a:cxn ang="0">
                    <a:pos x="17" y="59"/>
                  </a:cxn>
                  <a:cxn ang="0">
                    <a:pos x="47" y="64"/>
                  </a:cxn>
                  <a:cxn ang="0">
                    <a:pos x="53" y="59"/>
                  </a:cxn>
                  <a:cxn ang="0">
                    <a:pos x="59" y="59"/>
                  </a:cxn>
                </a:cxnLst>
                <a:rect l="0" t="0" r="0" b="0"/>
                <a:pathLst>
                  <a:path w="64" h="64">
                    <a:moveTo>
                      <a:pt x="59" y="59"/>
                    </a:moveTo>
                    <a:lnTo>
                      <a:pt x="64" y="35"/>
                    </a:lnTo>
                    <a:lnTo>
                      <a:pt x="59" y="23"/>
                    </a:lnTo>
                    <a:lnTo>
                      <a:pt x="53" y="6"/>
                    </a:lnTo>
                    <a:lnTo>
                      <a:pt x="35" y="0"/>
                    </a:lnTo>
                    <a:lnTo>
                      <a:pt x="23" y="0"/>
                    </a:lnTo>
                    <a:lnTo>
                      <a:pt x="6" y="6"/>
                    </a:lnTo>
                    <a:lnTo>
                      <a:pt x="0" y="12"/>
                    </a:lnTo>
                    <a:lnTo>
                      <a:pt x="0" y="35"/>
                    </a:lnTo>
                    <a:lnTo>
                      <a:pt x="6" y="47"/>
                    </a:lnTo>
                    <a:lnTo>
                      <a:pt x="17" y="59"/>
                    </a:lnTo>
                    <a:lnTo>
                      <a:pt x="47" y="64"/>
                    </a:lnTo>
                    <a:lnTo>
                      <a:pt x="53" y="59"/>
                    </a:lnTo>
                    <a:lnTo>
                      <a:pt x="59"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 name="フリーフォーム 11"/>
              <p:cNvSpPr>
                <a:spLocks/>
              </p:cNvSpPr>
              <p:nvPr/>
            </p:nvSpPr>
            <p:spPr bwMode="auto">
              <a:xfrm>
                <a:off x="364" y="901"/>
                <a:ext cx="100" cy="135"/>
              </a:xfrm>
              <a:custGeom>
                <a:avLst/>
                <a:gdLst/>
                <a:ahLst/>
                <a:cxnLst>
                  <a:cxn ang="0">
                    <a:pos x="35" y="135"/>
                  </a:cxn>
                  <a:cxn ang="0">
                    <a:pos x="53" y="129"/>
                  </a:cxn>
                  <a:cxn ang="0">
                    <a:pos x="53" y="118"/>
                  </a:cxn>
                  <a:cxn ang="0">
                    <a:pos x="53" y="112"/>
                  </a:cxn>
                  <a:cxn ang="0">
                    <a:pos x="47" y="88"/>
                  </a:cxn>
                  <a:cxn ang="0">
                    <a:pos x="53" y="82"/>
                  </a:cxn>
                  <a:cxn ang="0">
                    <a:pos x="76" y="71"/>
                  </a:cxn>
                  <a:cxn ang="0">
                    <a:pos x="94" y="59"/>
                  </a:cxn>
                  <a:cxn ang="0">
                    <a:pos x="100" y="41"/>
                  </a:cxn>
                  <a:cxn ang="0">
                    <a:pos x="94" y="18"/>
                  </a:cxn>
                  <a:cxn ang="0">
                    <a:pos x="76" y="6"/>
                  </a:cxn>
                  <a:cxn ang="0">
                    <a:pos x="65" y="0"/>
                  </a:cxn>
                  <a:cxn ang="0">
                    <a:pos x="41" y="0"/>
                  </a:cxn>
                  <a:cxn ang="0">
                    <a:pos x="35" y="6"/>
                  </a:cxn>
                  <a:cxn ang="0">
                    <a:pos x="24" y="30"/>
                  </a:cxn>
                  <a:cxn ang="0">
                    <a:pos x="35" y="53"/>
                  </a:cxn>
                  <a:cxn ang="0">
                    <a:pos x="41" y="65"/>
                  </a:cxn>
                  <a:cxn ang="0">
                    <a:pos x="24" y="82"/>
                  </a:cxn>
                  <a:cxn ang="0">
                    <a:pos x="12" y="88"/>
                  </a:cxn>
                  <a:cxn ang="0">
                    <a:pos x="6" y="88"/>
                  </a:cxn>
                  <a:cxn ang="0">
                    <a:pos x="0" y="100"/>
                  </a:cxn>
                  <a:cxn ang="0">
                    <a:pos x="0" y="112"/>
                  </a:cxn>
                  <a:cxn ang="0">
                    <a:pos x="6" y="124"/>
                  </a:cxn>
                  <a:cxn ang="0">
                    <a:pos x="18" y="135"/>
                  </a:cxn>
                  <a:cxn ang="0">
                    <a:pos x="24" y="135"/>
                  </a:cxn>
                  <a:cxn ang="0">
                    <a:pos x="35" y="135"/>
                  </a:cxn>
                </a:cxnLst>
                <a:rect l="0" t="0" r="0" b="0"/>
                <a:pathLst>
                  <a:path w="100" h="135">
                    <a:moveTo>
                      <a:pt x="35" y="135"/>
                    </a:moveTo>
                    <a:lnTo>
                      <a:pt x="53" y="129"/>
                    </a:lnTo>
                    <a:lnTo>
                      <a:pt x="53" y="118"/>
                    </a:lnTo>
                    <a:lnTo>
                      <a:pt x="53" y="112"/>
                    </a:lnTo>
                    <a:lnTo>
                      <a:pt x="47" y="88"/>
                    </a:lnTo>
                    <a:lnTo>
                      <a:pt x="53" y="82"/>
                    </a:lnTo>
                    <a:lnTo>
                      <a:pt x="76" y="71"/>
                    </a:lnTo>
                    <a:lnTo>
                      <a:pt x="94" y="59"/>
                    </a:lnTo>
                    <a:lnTo>
                      <a:pt x="100" y="41"/>
                    </a:lnTo>
                    <a:lnTo>
                      <a:pt x="94" y="18"/>
                    </a:lnTo>
                    <a:lnTo>
                      <a:pt x="76" y="6"/>
                    </a:lnTo>
                    <a:lnTo>
                      <a:pt x="65" y="0"/>
                    </a:lnTo>
                    <a:lnTo>
                      <a:pt x="41" y="0"/>
                    </a:lnTo>
                    <a:lnTo>
                      <a:pt x="35" y="6"/>
                    </a:lnTo>
                    <a:lnTo>
                      <a:pt x="24" y="30"/>
                    </a:lnTo>
                    <a:lnTo>
                      <a:pt x="35" y="53"/>
                    </a:lnTo>
                    <a:lnTo>
                      <a:pt x="41" y="65"/>
                    </a:lnTo>
                    <a:lnTo>
                      <a:pt x="24" y="82"/>
                    </a:lnTo>
                    <a:lnTo>
                      <a:pt x="12" y="88"/>
                    </a:lnTo>
                    <a:lnTo>
                      <a:pt x="6" y="88"/>
                    </a:lnTo>
                    <a:lnTo>
                      <a:pt x="0" y="100"/>
                    </a:lnTo>
                    <a:lnTo>
                      <a:pt x="0" y="112"/>
                    </a:lnTo>
                    <a:lnTo>
                      <a:pt x="6" y="124"/>
                    </a:lnTo>
                    <a:lnTo>
                      <a:pt x="18" y="135"/>
                    </a:lnTo>
                    <a:lnTo>
                      <a:pt x="24" y="135"/>
                    </a:lnTo>
                    <a:lnTo>
                      <a:pt x="35"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05" y="1095"/>
                <a:ext cx="24" cy="23"/>
              </a:xfrm>
              <a:custGeom>
                <a:avLst/>
                <a:gdLst/>
                <a:ahLst/>
                <a:cxnLst>
                  <a:cxn ang="0">
                    <a:pos x="12" y="23"/>
                  </a:cxn>
                  <a:cxn ang="0">
                    <a:pos x="24" y="18"/>
                  </a:cxn>
                  <a:cxn ang="0">
                    <a:pos x="12" y="6"/>
                  </a:cxn>
                  <a:cxn ang="0">
                    <a:pos x="6" y="0"/>
                  </a:cxn>
                  <a:cxn ang="0">
                    <a:pos x="0" y="0"/>
                  </a:cxn>
                  <a:cxn ang="0">
                    <a:pos x="0" y="6"/>
                  </a:cxn>
                  <a:cxn ang="0">
                    <a:pos x="0" y="18"/>
                  </a:cxn>
                  <a:cxn ang="0">
                    <a:pos x="6" y="23"/>
                  </a:cxn>
                  <a:cxn ang="0">
                    <a:pos x="6" y="23"/>
                  </a:cxn>
                  <a:cxn ang="0">
                    <a:pos x="12" y="23"/>
                  </a:cxn>
                </a:cxnLst>
                <a:rect l="0" t="0" r="0" b="0"/>
                <a:pathLst>
                  <a:path w="24" h="23">
                    <a:moveTo>
                      <a:pt x="12" y="23"/>
                    </a:moveTo>
                    <a:lnTo>
                      <a:pt x="24" y="18"/>
                    </a:lnTo>
                    <a:lnTo>
                      <a:pt x="12" y="6"/>
                    </a:lnTo>
                    <a:lnTo>
                      <a:pt x="6" y="0"/>
                    </a:lnTo>
                    <a:lnTo>
                      <a:pt x="0" y="0"/>
                    </a:lnTo>
                    <a:lnTo>
                      <a:pt x="0" y="6"/>
                    </a:lnTo>
                    <a:lnTo>
                      <a:pt x="0" y="18"/>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481" y="848"/>
                <a:ext cx="53" cy="53"/>
              </a:xfrm>
              <a:custGeom>
                <a:avLst/>
                <a:gdLst/>
                <a:ahLst/>
                <a:cxnLst>
                  <a:cxn ang="0">
                    <a:pos x="42" y="47"/>
                  </a:cxn>
                  <a:cxn ang="0">
                    <a:pos x="53" y="42"/>
                  </a:cxn>
                  <a:cxn ang="0">
                    <a:pos x="53" y="24"/>
                  </a:cxn>
                  <a:cxn ang="0">
                    <a:pos x="47" y="12"/>
                  </a:cxn>
                  <a:cxn ang="0">
                    <a:pos x="42" y="0"/>
                  </a:cxn>
                  <a:cxn ang="0">
                    <a:pos x="24" y="0"/>
                  </a:cxn>
                  <a:cxn ang="0">
                    <a:pos x="12" y="12"/>
                  </a:cxn>
                  <a:cxn ang="0">
                    <a:pos x="0" y="18"/>
                  </a:cxn>
                  <a:cxn ang="0">
                    <a:pos x="12" y="30"/>
                  </a:cxn>
                  <a:cxn ang="0">
                    <a:pos x="24" y="53"/>
                  </a:cxn>
                  <a:cxn ang="0">
                    <a:pos x="30" y="53"/>
                  </a:cxn>
                  <a:cxn ang="0">
                    <a:pos x="30" y="47"/>
                  </a:cxn>
                  <a:cxn ang="0">
                    <a:pos x="42" y="47"/>
                  </a:cxn>
                </a:cxnLst>
                <a:rect l="0" t="0" r="0" b="0"/>
                <a:pathLst>
                  <a:path w="53" h="53">
                    <a:moveTo>
                      <a:pt x="42" y="47"/>
                    </a:moveTo>
                    <a:lnTo>
                      <a:pt x="53" y="42"/>
                    </a:lnTo>
                    <a:lnTo>
                      <a:pt x="53" y="24"/>
                    </a:lnTo>
                    <a:lnTo>
                      <a:pt x="47" y="12"/>
                    </a:lnTo>
                    <a:lnTo>
                      <a:pt x="42" y="0"/>
                    </a:lnTo>
                    <a:lnTo>
                      <a:pt x="24" y="0"/>
                    </a:lnTo>
                    <a:lnTo>
                      <a:pt x="12" y="12"/>
                    </a:lnTo>
                    <a:lnTo>
                      <a:pt x="0" y="18"/>
                    </a:lnTo>
                    <a:lnTo>
                      <a:pt x="12" y="30"/>
                    </a:lnTo>
                    <a:lnTo>
                      <a:pt x="24" y="53"/>
                    </a:lnTo>
                    <a:lnTo>
                      <a:pt x="30" y="53"/>
                    </a:lnTo>
                    <a:lnTo>
                      <a:pt x="30" y="47"/>
                    </a:lnTo>
                    <a:lnTo>
                      <a:pt x="42"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435" y="749"/>
                <a:ext cx="29" cy="35"/>
              </a:xfrm>
              <a:custGeom>
                <a:avLst/>
                <a:gdLst/>
                <a:ahLst/>
                <a:cxnLst>
                  <a:cxn ang="0">
                    <a:pos x="23" y="29"/>
                  </a:cxn>
                  <a:cxn ang="0">
                    <a:pos x="29" y="23"/>
                  </a:cxn>
                  <a:cxn ang="0">
                    <a:pos x="23" y="11"/>
                  </a:cxn>
                  <a:cxn ang="0">
                    <a:pos x="5" y="0"/>
                  </a:cxn>
                  <a:cxn ang="0">
                    <a:pos x="0" y="17"/>
                  </a:cxn>
                  <a:cxn ang="0">
                    <a:pos x="5" y="29"/>
                  </a:cxn>
                  <a:cxn ang="0">
                    <a:pos x="11" y="35"/>
                  </a:cxn>
                  <a:cxn ang="0">
                    <a:pos x="11" y="29"/>
                  </a:cxn>
                  <a:cxn ang="0">
                    <a:pos x="23" y="29"/>
                  </a:cxn>
                </a:cxnLst>
                <a:rect l="0" t="0" r="0" b="0"/>
                <a:pathLst>
                  <a:path w="29" h="35">
                    <a:moveTo>
                      <a:pt x="23" y="29"/>
                    </a:moveTo>
                    <a:lnTo>
                      <a:pt x="29" y="23"/>
                    </a:lnTo>
                    <a:lnTo>
                      <a:pt x="23" y="11"/>
                    </a:lnTo>
                    <a:lnTo>
                      <a:pt x="5" y="0"/>
                    </a:lnTo>
                    <a:lnTo>
                      <a:pt x="0" y="17"/>
                    </a:lnTo>
                    <a:lnTo>
                      <a:pt x="5" y="29"/>
                    </a:lnTo>
                    <a:lnTo>
                      <a:pt x="11" y="35"/>
                    </a:lnTo>
                    <a:lnTo>
                      <a:pt x="11"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476" y="620"/>
                <a:ext cx="52" cy="23"/>
              </a:xfrm>
              <a:custGeom>
                <a:avLst/>
                <a:gdLst/>
                <a:ahLst/>
                <a:cxnLst>
                  <a:cxn ang="0">
                    <a:pos x="5" y="23"/>
                  </a:cxn>
                  <a:cxn ang="0">
                    <a:pos x="35" y="17"/>
                  </a:cxn>
                  <a:cxn ang="0">
                    <a:pos x="52" y="0"/>
                  </a:cxn>
                  <a:cxn ang="0">
                    <a:pos x="23" y="6"/>
                  </a:cxn>
                  <a:cxn ang="0">
                    <a:pos x="5" y="17"/>
                  </a:cxn>
                  <a:cxn ang="0">
                    <a:pos x="0" y="23"/>
                  </a:cxn>
                  <a:cxn ang="0">
                    <a:pos x="0" y="23"/>
                  </a:cxn>
                  <a:cxn ang="0">
                    <a:pos x="5" y="23"/>
                  </a:cxn>
                </a:cxnLst>
                <a:rect l="0" t="0" r="0" b="0"/>
                <a:pathLst>
                  <a:path w="52" h="23">
                    <a:moveTo>
                      <a:pt x="5" y="23"/>
                    </a:moveTo>
                    <a:lnTo>
                      <a:pt x="35" y="17"/>
                    </a:lnTo>
                    <a:lnTo>
                      <a:pt x="52" y="0"/>
                    </a:lnTo>
                    <a:lnTo>
                      <a:pt x="23" y="6"/>
                    </a:lnTo>
                    <a:lnTo>
                      <a:pt x="5" y="17"/>
                    </a:lnTo>
                    <a:lnTo>
                      <a:pt x="0" y="23"/>
                    </a:lnTo>
                    <a:lnTo>
                      <a:pt x="0" y="23"/>
                    </a:lnTo>
                    <a:lnTo>
                      <a:pt x="5"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1279" y="637"/>
                <a:ext cx="77" cy="71"/>
              </a:xfrm>
              <a:custGeom>
                <a:avLst/>
                <a:gdLst/>
                <a:ahLst/>
                <a:cxnLst>
                  <a:cxn ang="0">
                    <a:pos x="65" y="65"/>
                  </a:cxn>
                  <a:cxn ang="0">
                    <a:pos x="71" y="53"/>
                  </a:cxn>
                  <a:cxn ang="0">
                    <a:pos x="77" y="41"/>
                  </a:cxn>
                  <a:cxn ang="0">
                    <a:pos x="71" y="12"/>
                  </a:cxn>
                  <a:cxn ang="0">
                    <a:pos x="59" y="0"/>
                  </a:cxn>
                  <a:cxn ang="0">
                    <a:pos x="30" y="0"/>
                  </a:cxn>
                  <a:cxn ang="0">
                    <a:pos x="6" y="12"/>
                  </a:cxn>
                  <a:cxn ang="0">
                    <a:pos x="0" y="18"/>
                  </a:cxn>
                  <a:cxn ang="0">
                    <a:pos x="6" y="35"/>
                  </a:cxn>
                  <a:cxn ang="0">
                    <a:pos x="18" y="53"/>
                  </a:cxn>
                  <a:cxn ang="0">
                    <a:pos x="30" y="65"/>
                  </a:cxn>
                  <a:cxn ang="0">
                    <a:pos x="41" y="71"/>
                  </a:cxn>
                  <a:cxn ang="0">
                    <a:pos x="59" y="65"/>
                  </a:cxn>
                  <a:cxn ang="0">
                    <a:pos x="65" y="65"/>
                  </a:cxn>
                </a:cxnLst>
                <a:rect l="0" t="0" r="0" b="0"/>
                <a:pathLst>
                  <a:path w="77" h="71">
                    <a:moveTo>
                      <a:pt x="65" y="65"/>
                    </a:moveTo>
                    <a:lnTo>
                      <a:pt x="71" y="53"/>
                    </a:lnTo>
                    <a:lnTo>
                      <a:pt x="77" y="41"/>
                    </a:lnTo>
                    <a:lnTo>
                      <a:pt x="71" y="12"/>
                    </a:lnTo>
                    <a:lnTo>
                      <a:pt x="59" y="0"/>
                    </a:lnTo>
                    <a:lnTo>
                      <a:pt x="30" y="0"/>
                    </a:lnTo>
                    <a:lnTo>
                      <a:pt x="6" y="12"/>
                    </a:lnTo>
                    <a:lnTo>
                      <a:pt x="0" y="18"/>
                    </a:lnTo>
                    <a:lnTo>
                      <a:pt x="6" y="35"/>
                    </a:lnTo>
                    <a:lnTo>
                      <a:pt x="18" y="53"/>
                    </a:lnTo>
                    <a:lnTo>
                      <a:pt x="30" y="65"/>
                    </a:lnTo>
                    <a:lnTo>
                      <a:pt x="41" y="71"/>
                    </a:lnTo>
                    <a:lnTo>
                      <a:pt x="59" y="65"/>
                    </a:lnTo>
                    <a:lnTo>
                      <a:pt x="65"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561" y="995"/>
                <a:ext cx="94" cy="123"/>
              </a:xfrm>
              <a:custGeom>
                <a:avLst/>
                <a:gdLst/>
                <a:ahLst/>
                <a:cxnLst>
                  <a:cxn ang="0">
                    <a:pos x="64" y="118"/>
                  </a:cxn>
                  <a:cxn ang="0">
                    <a:pos x="82" y="88"/>
                  </a:cxn>
                  <a:cxn ang="0">
                    <a:pos x="94" y="71"/>
                  </a:cxn>
                  <a:cxn ang="0">
                    <a:pos x="82" y="53"/>
                  </a:cxn>
                  <a:cxn ang="0">
                    <a:pos x="76" y="35"/>
                  </a:cxn>
                  <a:cxn ang="0">
                    <a:pos x="64" y="24"/>
                  </a:cxn>
                  <a:cxn ang="0">
                    <a:pos x="41" y="0"/>
                  </a:cxn>
                  <a:cxn ang="0">
                    <a:pos x="35" y="0"/>
                  </a:cxn>
                  <a:cxn ang="0">
                    <a:pos x="29" y="0"/>
                  </a:cxn>
                  <a:cxn ang="0">
                    <a:pos x="6" y="24"/>
                  </a:cxn>
                  <a:cxn ang="0">
                    <a:pos x="0" y="41"/>
                  </a:cxn>
                  <a:cxn ang="0">
                    <a:pos x="6" y="65"/>
                  </a:cxn>
                  <a:cxn ang="0">
                    <a:pos x="12" y="100"/>
                  </a:cxn>
                  <a:cxn ang="0">
                    <a:pos x="35" y="123"/>
                  </a:cxn>
                  <a:cxn ang="0">
                    <a:pos x="47" y="123"/>
                  </a:cxn>
                  <a:cxn ang="0">
                    <a:pos x="53" y="118"/>
                  </a:cxn>
                  <a:cxn ang="0">
                    <a:pos x="64" y="118"/>
                  </a:cxn>
                </a:cxnLst>
                <a:rect l="0" t="0" r="0" b="0"/>
                <a:pathLst>
                  <a:path w="94" h="123">
                    <a:moveTo>
                      <a:pt x="64" y="118"/>
                    </a:moveTo>
                    <a:lnTo>
                      <a:pt x="82" y="88"/>
                    </a:lnTo>
                    <a:lnTo>
                      <a:pt x="94" y="71"/>
                    </a:lnTo>
                    <a:lnTo>
                      <a:pt x="82" y="53"/>
                    </a:lnTo>
                    <a:lnTo>
                      <a:pt x="76" y="35"/>
                    </a:lnTo>
                    <a:lnTo>
                      <a:pt x="64" y="24"/>
                    </a:lnTo>
                    <a:lnTo>
                      <a:pt x="41" y="0"/>
                    </a:lnTo>
                    <a:lnTo>
                      <a:pt x="35" y="0"/>
                    </a:lnTo>
                    <a:lnTo>
                      <a:pt x="29" y="0"/>
                    </a:lnTo>
                    <a:lnTo>
                      <a:pt x="6" y="24"/>
                    </a:lnTo>
                    <a:lnTo>
                      <a:pt x="0" y="41"/>
                    </a:lnTo>
                    <a:lnTo>
                      <a:pt x="6" y="65"/>
                    </a:lnTo>
                    <a:lnTo>
                      <a:pt x="12" y="100"/>
                    </a:lnTo>
                    <a:lnTo>
                      <a:pt x="35" y="123"/>
                    </a:lnTo>
                    <a:lnTo>
                      <a:pt x="47" y="123"/>
                    </a:lnTo>
                    <a:lnTo>
                      <a:pt x="53" y="118"/>
                    </a:lnTo>
                    <a:lnTo>
                      <a:pt x="64" y="1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338" y="555"/>
                <a:ext cx="23" cy="41"/>
              </a:xfrm>
              <a:custGeom>
                <a:avLst/>
                <a:gdLst/>
                <a:ahLst/>
                <a:cxnLst>
                  <a:cxn ang="0">
                    <a:pos x="6" y="41"/>
                  </a:cxn>
                  <a:cxn ang="0">
                    <a:pos x="18" y="24"/>
                  </a:cxn>
                  <a:cxn ang="0">
                    <a:pos x="23" y="6"/>
                  </a:cxn>
                  <a:cxn ang="0">
                    <a:pos x="18" y="0"/>
                  </a:cxn>
                  <a:cxn ang="0">
                    <a:pos x="12" y="6"/>
                  </a:cxn>
                  <a:cxn ang="0">
                    <a:pos x="0" y="29"/>
                  </a:cxn>
                  <a:cxn ang="0">
                    <a:pos x="0" y="41"/>
                  </a:cxn>
                  <a:cxn ang="0">
                    <a:pos x="0" y="41"/>
                  </a:cxn>
                  <a:cxn ang="0">
                    <a:pos x="6" y="41"/>
                  </a:cxn>
                </a:cxnLst>
                <a:rect l="0" t="0" r="0" b="0"/>
                <a:pathLst>
                  <a:path w="23" h="41">
                    <a:moveTo>
                      <a:pt x="6" y="41"/>
                    </a:moveTo>
                    <a:lnTo>
                      <a:pt x="18" y="24"/>
                    </a:lnTo>
                    <a:lnTo>
                      <a:pt x="23" y="6"/>
                    </a:lnTo>
                    <a:lnTo>
                      <a:pt x="18" y="0"/>
                    </a:lnTo>
                    <a:lnTo>
                      <a:pt x="12" y="6"/>
                    </a:lnTo>
                    <a:lnTo>
                      <a:pt x="0" y="29"/>
                    </a:lnTo>
                    <a:lnTo>
                      <a:pt x="0" y="41"/>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14" y="584"/>
                <a:ext cx="12" cy="6"/>
              </a:xfrm>
              <a:custGeom>
                <a:avLst/>
                <a:gdLst/>
                <a:ahLst/>
                <a:cxnLst>
                  <a:cxn ang="0">
                    <a:pos x="6" y="6"/>
                  </a:cxn>
                  <a:cxn ang="0">
                    <a:pos x="12" y="0"/>
                  </a:cxn>
                  <a:cxn ang="0">
                    <a:pos x="0" y="6"/>
                  </a:cxn>
                  <a:cxn ang="0">
                    <a:pos x="0" y="6"/>
                  </a:cxn>
                  <a:cxn ang="0">
                    <a:pos x="6" y="6"/>
                  </a:cxn>
                </a:cxnLst>
                <a:rect l="0" t="0" r="0" b="0"/>
                <a:pathLst>
                  <a:path w="12" h="6">
                    <a:moveTo>
                      <a:pt x="6" y="6"/>
                    </a:moveTo>
                    <a:lnTo>
                      <a:pt x="12" y="0"/>
                    </a:lnTo>
                    <a:lnTo>
                      <a:pt x="0" y="6"/>
                    </a:lnTo>
                    <a:lnTo>
                      <a:pt x="0" y="6"/>
                    </a:lnTo>
                    <a:lnTo>
                      <a:pt x="6"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373" y="690"/>
                <a:ext cx="12" cy="18"/>
              </a:xfrm>
              <a:custGeom>
                <a:avLst/>
                <a:gdLst/>
                <a:ahLst/>
                <a:cxnLst>
                  <a:cxn ang="0">
                    <a:pos x="6" y="18"/>
                  </a:cxn>
                  <a:cxn ang="0">
                    <a:pos x="12" y="12"/>
                  </a:cxn>
                  <a:cxn ang="0">
                    <a:pos x="12" y="0"/>
                  </a:cxn>
                  <a:cxn ang="0">
                    <a:pos x="6" y="0"/>
                  </a:cxn>
                  <a:cxn ang="0">
                    <a:pos x="0" y="12"/>
                  </a:cxn>
                  <a:cxn ang="0">
                    <a:pos x="0" y="18"/>
                  </a:cxn>
                  <a:cxn ang="0">
                    <a:pos x="6" y="18"/>
                  </a:cxn>
                </a:cxnLst>
                <a:rect l="0" t="0" r="0" b="0"/>
                <a:pathLst>
                  <a:path w="12" h="18">
                    <a:moveTo>
                      <a:pt x="6" y="18"/>
                    </a:moveTo>
                    <a:lnTo>
                      <a:pt x="12" y="12"/>
                    </a:lnTo>
                    <a:lnTo>
                      <a:pt x="12" y="0"/>
                    </a:lnTo>
                    <a:lnTo>
                      <a:pt x="6" y="0"/>
                    </a:lnTo>
                    <a:lnTo>
                      <a:pt x="0" y="12"/>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766" y="960"/>
                <a:ext cx="59" cy="70"/>
              </a:xfrm>
              <a:custGeom>
                <a:avLst/>
                <a:gdLst/>
                <a:ahLst/>
                <a:cxnLst>
                  <a:cxn ang="0">
                    <a:pos x="30" y="70"/>
                  </a:cxn>
                  <a:cxn ang="0">
                    <a:pos x="47" y="65"/>
                  </a:cxn>
                  <a:cxn ang="0">
                    <a:pos x="53" y="59"/>
                  </a:cxn>
                  <a:cxn ang="0">
                    <a:pos x="59" y="41"/>
                  </a:cxn>
                  <a:cxn ang="0">
                    <a:pos x="53" y="23"/>
                  </a:cxn>
                  <a:cxn ang="0">
                    <a:pos x="35" y="6"/>
                  </a:cxn>
                  <a:cxn ang="0">
                    <a:pos x="30" y="0"/>
                  </a:cxn>
                  <a:cxn ang="0">
                    <a:pos x="18" y="6"/>
                  </a:cxn>
                  <a:cxn ang="0">
                    <a:pos x="0" y="29"/>
                  </a:cxn>
                  <a:cxn ang="0">
                    <a:pos x="0" y="53"/>
                  </a:cxn>
                  <a:cxn ang="0">
                    <a:pos x="18" y="70"/>
                  </a:cxn>
                  <a:cxn ang="0">
                    <a:pos x="24" y="70"/>
                  </a:cxn>
                  <a:cxn ang="0">
                    <a:pos x="30" y="70"/>
                  </a:cxn>
                </a:cxnLst>
                <a:rect l="0" t="0" r="0" b="0"/>
                <a:pathLst>
                  <a:path w="59" h="70">
                    <a:moveTo>
                      <a:pt x="30" y="70"/>
                    </a:moveTo>
                    <a:lnTo>
                      <a:pt x="47" y="65"/>
                    </a:lnTo>
                    <a:lnTo>
                      <a:pt x="53" y="59"/>
                    </a:lnTo>
                    <a:lnTo>
                      <a:pt x="59" y="41"/>
                    </a:lnTo>
                    <a:lnTo>
                      <a:pt x="53" y="23"/>
                    </a:lnTo>
                    <a:lnTo>
                      <a:pt x="35" y="6"/>
                    </a:lnTo>
                    <a:lnTo>
                      <a:pt x="30" y="0"/>
                    </a:lnTo>
                    <a:lnTo>
                      <a:pt x="18" y="6"/>
                    </a:lnTo>
                    <a:lnTo>
                      <a:pt x="0" y="29"/>
                    </a:lnTo>
                    <a:lnTo>
                      <a:pt x="0" y="53"/>
                    </a:lnTo>
                    <a:lnTo>
                      <a:pt x="18" y="70"/>
                    </a:lnTo>
                    <a:lnTo>
                      <a:pt x="24" y="70"/>
                    </a:lnTo>
                    <a:lnTo>
                      <a:pt x="30"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737" y="1113"/>
                <a:ext cx="23" cy="29"/>
              </a:xfrm>
              <a:custGeom>
                <a:avLst/>
                <a:gdLst/>
                <a:ahLst/>
                <a:cxnLst>
                  <a:cxn ang="0">
                    <a:pos x="18" y="29"/>
                  </a:cxn>
                  <a:cxn ang="0">
                    <a:pos x="23" y="17"/>
                  </a:cxn>
                  <a:cxn ang="0">
                    <a:pos x="23" y="5"/>
                  </a:cxn>
                  <a:cxn ang="0">
                    <a:pos x="12" y="0"/>
                  </a:cxn>
                  <a:cxn ang="0">
                    <a:pos x="0" y="0"/>
                  </a:cxn>
                  <a:cxn ang="0">
                    <a:pos x="0" y="11"/>
                  </a:cxn>
                  <a:cxn ang="0">
                    <a:pos x="12" y="29"/>
                  </a:cxn>
                  <a:cxn ang="0">
                    <a:pos x="18" y="29"/>
                  </a:cxn>
                </a:cxnLst>
                <a:rect l="0" t="0" r="0" b="0"/>
                <a:pathLst>
                  <a:path w="23" h="29">
                    <a:moveTo>
                      <a:pt x="18" y="29"/>
                    </a:moveTo>
                    <a:lnTo>
                      <a:pt x="23" y="17"/>
                    </a:lnTo>
                    <a:lnTo>
                      <a:pt x="23" y="5"/>
                    </a:lnTo>
                    <a:lnTo>
                      <a:pt x="12" y="0"/>
                    </a:lnTo>
                    <a:lnTo>
                      <a:pt x="0" y="0"/>
                    </a:lnTo>
                    <a:lnTo>
                      <a:pt x="0" y="11"/>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08" y="1118"/>
                <a:ext cx="17" cy="12"/>
              </a:xfrm>
              <a:custGeom>
                <a:avLst/>
                <a:gdLst/>
                <a:ahLst/>
                <a:cxnLst>
                  <a:cxn ang="0">
                    <a:pos x="11" y="12"/>
                  </a:cxn>
                  <a:cxn ang="0">
                    <a:pos x="17" y="6"/>
                  </a:cxn>
                  <a:cxn ang="0">
                    <a:pos x="11" y="0"/>
                  </a:cxn>
                  <a:cxn ang="0">
                    <a:pos x="0" y="0"/>
                  </a:cxn>
                  <a:cxn ang="0">
                    <a:pos x="0" y="6"/>
                  </a:cxn>
                  <a:cxn ang="0">
                    <a:pos x="0" y="12"/>
                  </a:cxn>
                  <a:cxn ang="0">
                    <a:pos x="0" y="12"/>
                  </a:cxn>
                  <a:cxn ang="0">
                    <a:pos x="11" y="12"/>
                  </a:cxn>
                </a:cxnLst>
                <a:rect l="0" t="0" r="0" b="0"/>
                <a:pathLst>
                  <a:path w="17" h="12">
                    <a:moveTo>
                      <a:pt x="11" y="12"/>
                    </a:moveTo>
                    <a:lnTo>
                      <a:pt x="17" y="6"/>
                    </a:lnTo>
                    <a:lnTo>
                      <a:pt x="11" y="0"/>
                    </a:lnTo>
                    <a:lnTo>
                      <a:pt x="0" y="0"/>
                    </a:lnTo>
                    <a:lnTo>
                      <a:pt x="0" y="6"/>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672" y="1113"/>
                <a:ext cx="18" cy="11"/>
              </a:xfrm>
              <a:custGeom>
                <a:avLst/>
                <a:gdLst/>
                <a:ahLst/>
                <a:cxnLst>
                  <a:cxn ang="0">
                    <a:pos x="12" y="11"/>
                  </a:cxn>
                  <a:cxn ang="0">
                    <a:pos x="18" y="11"/>
                  </a:cxn>
                  <a:cxn ang="0">
                    <a:pos x="12" y="0"/>
                  </a:cxn>
                  <a:cxn ang="0">
                    <a:pos x="0" y="5"/>
                  </a:cxn>
                  <a:cxn ang="0">
                    <a:pos x="0" y="11"/>
                  </a:cxn>
                  <a:cxn ang="0">
                    <a:pos x="12" y="11"/>
                  </a:cxn>
                </a:cxnLst>
                <a:rect l="0" t="0" r="0" b="0"/>
                <a:pathLst>
                  <a:path w="18" h="11">
                    <a:moveTo>
                      <a:pt x="12" y="11"/>
                    </a:moveTo>
                    <a:lnTo>
                      <a:pt x="18" y="11"/>
                    </a:lnTo>
                    <a:lnTo>
                      <a:pt x="12" y="0"/>
                    </a:lnTo>
                    <a:lnTo>
                      <a:pt x="0" y="5"/>
                    </a:lnTo>
                    <a:lnTo>
                      <a:pt x="0" y="11"/>
                    </a:lnTo>
                    <a:lnTo>
                      <a:pt x="12"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696" y="1148"/>
                <a:ext cx="6" cy="12"/>
              </a:xfrm>
              <a:custGeom>
                <a:avLst/>
                <a:gdLst/>
                <a:ahLst/>
                <a:cxnLst>
                  <a:cxn ang="0">
                    <a:pos x="6" y="12"/>
                  </a:cxn>
                  <a:cxn ang="0">
                    <a:pos x="6" y="6"/>
                  </a:cxn>
                  <a:cxn ang="0">
                    <a:pos x="6" y="0"/>
                  </a:cxn>
                  <a:cxn ang="0">
                    <a:pos x="0" y="6"/>
                  </a:cxn>
                  <a:cxn ang="0">
                    <a:pos x="0" y="12"/>
                  </a:cxn>
                  <a:cxn ang="0">
                    <a:pos x="6" y="12"/>
                  </a:cxn>
                </a:cxnLst>
                <a:rect l="0" t="0" r="0" b="0"/>
                <a:pathLst>
                  <a:path w="6" h="12">
                    <a:moveTo>
                      <a:pt x="6" y="12"/>
                    </a:moveTo>
                    <a:lnTo>
                      <a:pt x="6" y="6"/>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408" y="1459"/>
                <a:ext cx="135" cy="82"/>
              </a:xfrm>
              <a:custGeom>
                <a:avLst/>
                <a:gdLst/>
                <a:ahLst/>
                <a:cxnLst>
                  <a:cxn ang="0">
                    <a:pos x="112" y="64"/>
                  </a:cxn>
                  <a:cxn ang="0">
                    <a:pos x="135" y="64"/>
                  </a:cxn>
                  <a:cxn ang="0">
                    <a:pos x="135" y="58"/>
                  </a:cxn>
                  <a:cxn ang="0">
                    <a:pos x="135" y="47"/>
                  </a:cxn>
                  <a:cxn ang="0">
                    <a:pos x="124" y="35"/>
                  </a:cxn>
                  <a:cxn ang="0">
                    <a:pos x="106" y="35"/>
                  </a:cxn>
                  <a:cxn ang="0">
                    <a:pos x="88" y="17"/>
                  </a:cxn>
                  <a:cxn ang="0">
                    <a:pos x="71" y="6"/>
                  </a:cxn>
                  <a:cxn ang="0">
                    <a:pos x="59" y="0"/>
                  </a:cxn>
                  <a:cxn ang="0">
                    <a:pos x="41" y="0"/>
                  </a:cxn>
                  <a:cxn ang="0">
                    <a:pos x="12" y="6"/>
                  </a:cxn>
                  <a:cxn ang="0">
                    <a:pos x="6" y="17"/>
                  </a:cxn>
                  <a:cxn ang="0">
                    <a:pos x="0" y="29"/>
                  </a:cxn>
                  <a:cxn ang="0">
                    <a:pos x="0" y="41"/>
                  </a:cxn>
                  <a:cxn ang="0">
                    <a:pos x="6" y="47"/>
                  </a:cxn>
                  <a:cxn ang="0">
                    <a:pos x="30" y="64"/>
                  </a:cxn>
                  <a:cxn ang="0">
                    <a:pos x="36" y="70"/>
                  </a:cxn>
                  <a:cxn ang="0">
                    <a:pos x="30" y="82"/>
                  </a:cxn>
                  <a:cxn ang="0">
                    <a:pos x="36" y="82"/>
                  </a:cxn>
                  <a:cxn ang="0">
                    <a:pos x="47" y="82"/>
                  </a:cxn>
                  <a:cxn ang="0">
                    <a:pos x="59" y="76"/>
                  </a:cxn>
                  <a:cxn ang="0">
                    <a:pos x="65" y="76"/>
                  </a:cxn>
                  <a:cxn ang="0">
                    <a:pos x="106" y="64"/>
                  </a:cxn>
                  <a:cxn ang="0">
                    <a:pos x="112" y="64"/>
                  </a:cxn>
                </a:cxnLst>
                <a:rect l="0" t="0" r="0" b="0"/>
                <a:pathLst>
                  <a:path w="135" h="82">
                    <a:moveTo>
                      <a:pt x="112" y="64"/>
                    </a:moveTo>
                    <a:lnTo>
                      <a:pt x="135" y="64"/>
                    </a:lnTo>
                    <a:lnTo>
                      <a:pt x="135" y="58"/>
                    </a:lnTo>
                    <a:lnTo>
                      <a:pt x="135" y="47"/>
                    </a:lnTo>
                    <a:lnTo>
                      <a:pt x="124" y="35"/>
                    </a:lnTo>
                    <a:lnTo>
                      <a:pt x="106" y="35"/>
                    </a:lnTo>
                    <a:lnTo>
                      <a:pt x="88" y="17"/>
                    </a:lnTo>
                    <a:lnTo>
                      <a:pt x="71" y="6"/>
                    </a:lnTo>
                    <a:lnTo>
                      <a:pt x="59" y="0"/>
                    </a:lnTo>
                    <a:lnTo>
                      <a:pt x="41" y="0"/>
                    </a:lnTo>
                    <a:lnTo>
                      <a:pt x="12" y="6"/>
                    </a:lnTo>
                    <a:lnTo>
                      <a:pt x="6" y="17"/>
                    </a:lnTo>
                    <a:lnTo>
                      <a:pt x="0" y="29"/>
                    </a:lnTo>
                    <a:lnTo>
                      <a:pt x="0" y="41"/>
                    </a:lnTo>
                    <a:lnTo>
                      <a:pt x="6" y="47"/>
                    </a:lnTo>
                    <a:lnTo>
                      <a:pt x="30" y="64"/>
                    </a:lnTo>
                    <a:lnTo>
                      <a:pt x="36" y="70"/>
                    </a:lnTo>
                    <a:lnTo>
                      <a:pt x="30" y="82"/>
                    </a:lnTo>
                    <a:lnTo>
                      <a:pt x="36" y="82"/>
                    </a:lnTo>
                    <a:lnTo>
                      <a:pt x="47" y="82"/>
                    </a:lnTo>
                    <a:lnTo>
                      <a:pt x="59" y="76"/>
                    </a:lnTo>
                    <a:lnTo>
                      <a:pt x="65" y="76"/>
                    </a:lnTo>
                    <a:lnTo>
                      <a:pt x="106" y="64"/>
                    </a:lnTo>
                    <a:lnTo>
                      <a:pt x="112"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502" y="1676"/>
                <a:ext cx="94" cy="64"/>
              </a:xfrm>
              <a:custGeom>
                <a:avLst/>
                <a:gdLst/>
                <a:ahLst/>
                <a:cxnLst>
                  <a:cxn ang="0">
                    <a:pos x="59" y="64"/>
                  </a:cxn>
                  <a:cxn ang="0">
                    <a:pos x="88" y="47"/>
                  </a:cxn>
                  <a:cxn ang="0">
                    <a:pos x="94" y="35"/>
                  </a:cxn>
                  <a:cxn ang="0">
                    <a:pos x="94" y="23"/>
                  </a:cxn>
                  <a:cxn ang="0">
                    <a:pos x="77" y="6"/>
                  </a:cxn>
                  <a:cxn ang="0">
                    <a:pos x="41" y="0"/>
                  </a:cxn>
                  <a:cxn ang="0">
                    <a:pos x="18" y="6"/>
                  </a:cxn>
                  <a:cxn ang="0">
                    <a:pos x="12" y="12"/>
                  </a:cxn>
                  <a:cxn ang="0">
                    <a:pos x="6" y="17"/>
                  </a:cxn>
                  <a:cxn ang="0">
                    <a:pos x="0" y="35"/>
                  </a:cxn>
                  <a:cxn ang="0">
                    <a:pos x="6" y="41"/>
                  </a:cxn>
                  <a:cxn ang="0">
                    <a:pos x="18" y="53"/>
                  </a:cxn>
                  <a:cxn ang="0">
                    <a:pos x="35" y="64"/>
                  </a:cxn>
                  <a:cxn ang="0">
                    <a:pos x="47" y="64"/>
                  </a:cxn>
                  <a:cxn ang="0">
                    <a:pos x="59" y="64"/>
                  </a:cxn>
                </a:cxnLst>
                <a:rect l="0" t="0" r="0" b="0"/>
                <a:pathLst>
                  <a:path w="94" h="64">
                    <a:moveTo>
                      <a:pt x="59" y="64"/>
                    </a:moveTo>
                    <a:lnTo>
                      <a:pt x="88" y="47"/>
                    </a:lnTo>
                    <a:lnTo>
                      <a:pt x="94" y="35"/>
                    </a:lnTo>
                    <a:lnTo>
                      <a:pt x="94" y="23"/>
                    </a:lnTo>
                    <a:lnTo>
                      <a:pt x="77" y="6"/>
                    </a:lnTo>
                    <a:lnTo>
                      <a:pt x="41" y="0"/>
                    </a:lnTo>
                    <a:lnTo>
                      <a:pt x="18" y="6"/>
                    </a:lnTo>
                    <a:lnTo>
                      <a:pt x="12" y="12"/>
                    </a:lnTo>
                    <a:lnTo>
                      <a:pt x="6" y="17"/>
                    </a:lnTo>
                    <a:lnTo>
                      <a:pt x="0" y="35"/>
                    </a:lnTo>
                    <a:lnTo>
                      <a:pt x="6" y="41"/>
                    </a:lnTo>
                    <a:lnTo>
                      <a:pt x="18" y="53"/>
                    </a:lnTo>
                    <a:lnTo>
                      <a:pt x="35" y="64"/>
                    </a:lnTo>
                    <a:lnTo>
                      <a:pt x="47" y="64"/>
                    </a:lnTo>
                    <a:lnTo>
                      <a:pt x="59"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15" y="1523"/>
                <a:ext cx="65" cy="141"/>
              </a:xfrm>
              <a:custGeom>
                <a:avLst/>
                <a:gdLst/>
                <a:ahLst/>
                <a:cxnLst>
                  <a:cxn ang="0">
                    <a:pos x="47" y="141"/>
                  </a:cxn>
                  <a:cxn ang="0">
                    <a:pos x="59" y="124"/>
                  </a:cxn>
                  <a:cxn ang="0">
                    <a:pos x="65" y="94"/>
                  </a:cxn>
                  <a:cxn ang="0">
                    <a:pos x="65" y="71"/>
                  </a:cxn>
                  <a:cxn ang="0">
                    <a:pos x="59" y="47"/>
                  </a:cxn>
                  <a:cxn ang="0">
                    <a:pos x="47" y="36"/>
                  </a:cxn>
                  <a:cxn ang="0">
                    <a:pos x="47" y="18"/>
                  </a:cxn>
                  <a:cxn ang="0">
                    <a:pos x="30" y="0"/>
                  </a:cxn>
                  <a:cxn ang="0">
                    <a:pos x="24" y="0"/>
                  </a:cxn>
                  <a:cxn ang="0">
                    <a:pos x="18" y="0"/>
                  </a:cxn>
                  <a:cxn ang="0">
                    <a:pos x="12" y="12"/>
                  </a:cxn>
                  <a:cxn ang="0">
                    <a:pos x="0" y="30"/>
                  </a:cxn>
                  <a:cxn ang="0">
                    <a:pos x="0" y="59"/>
                  </a:cxn>
                  <a:cxn ang="0">
                    <a:pos x="0" y="88"/>
                  </a:cxn>
                  <a:cxn ang="0">
                    <a:pos x="0" y="106"/>
                  </a:cxn>
                  <a:cxn ang="0">
                    <a:pos x="0" y="124"/>
                  </a:cxn>
                  <a:cxn ang="0">
                    <a:pos x="24" y="135"/>
                  </a:cxn>
                  <a:cxn ang="0">
                    <a:pos x="30" y="141"/>
                  </a:cxn>
                  <a:cxn ang="0">
                    <a:pos x="41" y="141"/>
                  </a:cxn>
                  <a:cxn ang="0">
                    <a:pos x="47" y="141"/>
                  </a:cxn>
                </a:cxnLst>
                <a:rect l="0" t="0" r="0" b="0"/>
                <a:pathLst>
                  <a:path w="65" h="141">
                    <a:moveTo>
                      <a:pt x="47" y="141"/>
                    </a:moveTo>
                    <a:lnTo>
                      <a:pt x="59" y="124"/>
                    </a:lnTo>
                    <a:lnTo>
                      <a:pt x="65" y="94"/>
                    </a:lnTo>
                    <a:lnTo>
                      <a:pt x="65" y="71"/>
                    </a:lnTo>
                    <a:lnTo>
                      <a:pt x="59" y="47"/>
                    </a:lnTo>
                    <a:lnTo>
                      <a:pt x="47" y="36"/>
                    </a:lnTo>
                    <a:lnTo>
                      <a:pt x="47" y="18"/>
                    </a:lnTo>
                    <a:lnTo>
                      <a:pt x="30" y="0"/>
                    </a:lnTo>
                    <a:lnTo>
                      <a:pt x="24" y="0"/>
                    </a:lnTo>
                    <a:lnTo>
                      <a:pt x="18" y="0"/>
                    </a:lnTo>
                    <a:lnTo>
                      <a:pt x="12" y="12"/>
                    </a:lnTo>
                    <a:lnTo>
                      <a:pt x="0" y="30"/>
                    </a:lnTo>
                    <a:lnTo>
                      <a:pt x="0" y="59"/>
                    </a:lnTo>
                    <a:lnTo>
                      <a:pt x="0" y="88"/>
                    </a:lnTo>
                    <a:lnTo>
                      <a:pt x="0" y="106"/>
                    </a:lnTo>
                    <a:lnTo>
                      <a:pt x="0" y="124"/>
                    </a:lnTo>
                    <a:lnTo>
                      <a:pt x="24" y="135"/>
                    </a:lnTo>
                    <a:lnTo>
                      <a:pt x="30" y="141"/>
                    </a:lnTo>
                    <a:lnTo>
                      <a:pt x="41" y="141"/>
                    </a:lnTo>
                    <a:lnTo>
                      <a:pt x="47" y="1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50" y="1412"/>
                <a:ext cx="47" cy="64"/>
              </a:xfrm>
              <a:custGeom>
                <a:avLst/>
                <a:gdLst/>
                <a:ahLst/>
                <a:cxnLst>
                  <a:cxn ang="0">
                    <a:pos x="18" y="59"/>
                  </a:cxn>
                  <a:cxn ang="0">
                    <a:pos x="41" y="47"/>
                  </a:cxn>
                  <a:cxn ang="0">
                    <a:pos x="47" y="17"/>
                  </a:cxn>
                  <a:cxn ang="0">
                    <a:pos x="47" y="0"/>
                  </a:cxn>
                  <a:cxn ang="0">
                    <a:pos x="41" y="0"/>
                  </a:cxn>
                  <a:cxn ang="0">
                    <a:pos x="18" y="17"/>
                  </a:cxn>
                  <a:cxn ang="0">
                    <a:pos x="0" y="47"/>
                  </a:cxn>
                  <a:cxn ang="0">
                    <a:pos x="0" y="59"/>
                  </a:cxn>
                  <a:cxn ang="0">
                    <a:pos x="6" y="64"/>
                  </a:cxn>
                  <a:cxn ang="0">
                    <a:pos x="12" y="59"/>
                  </a:cxn>
                  <a:cxn ang="0">
                    <a:pos x="18" y="59"/>
                  </a:cxn>
                </a:cxnLst>
                <a:rect l="0" t="0" r="0" b="0"/>
                <a:pathLst>
                  <a:path w="47" h="64">
                    <a:moveTo>
                      <a:pt x="18" y="59"/>
                    </a:moveTo>
                    <a:lnTo>
                      <a:pt x="41" y="47"/>
                    </a:lnTo>
                    <a:lnTo>
                      <a:pt x="47" y="17"/>
                    </a:lnTo>
                    <a:lnTo>
                      <a:pt x="47" y="0"/>
                    </a:lnTo>
                    <a:lnTo>
                      <a:pt x="41" y="0"/>
                    </a:lnTo>
                    <a:lnTo>
                      <a:pt x="18" y="17"/>
                    </a:lnTo>
                    <a:lnTo>
                      <a:pt x="0" y="47"/>
                    </a:lnTo>
                    <a:lnTo>
                      <a:pt x="0" y="59"/>
                    </a:lnTo>
                    <a:lnTo>
                      <a:pt x="6" y="64"/>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87" y="1429"/>
                <a:ext cx="176" cy="77"/>
              </a:xfrm>
              <a:custGeom>
                <a:avLst/>
                <a:gdLst/>
                <a:ahLst/>
                <a:cxnLst>
                  <a:cxn ang="0">
                    <a:pos x="129" y="65"/>
                  </a:cxn>
                  <a:cxn ang="0">
                    <a:pos x="146" y="47"/>
                  </a:cxn>
                  <a:cxn ang="0">
                    <a:pos x="152" y="36"/>
                  </a:cxn>
                  <a:cxn ang="0">
                    <a:pos x="164" y="36"/>
                  </a:cxn>
                  <a:cxn ang="0">
                    <a:pos x="176" y="12"/>
                  </a:cxn>
                  <a:cxn ang="0">
                    <a:pos x="158" y="0"/>
                  </a:cxn>
                  <a:cxn ang="0">
                    <a:pos x="152" y="0"/>
                  </a:cxn>
                  <a:cxn ang="0">
                    <a:pos x="129" y="6"/>
                  </a:cxn>
                  <a:cxn ang="0">
                    <a:pos x="117" y="6"/>
                  </a:cxn>
                  <a:cxn ang="0">
                    <a:pos x="99" y="6"/>
                  </a:cxn>
                  <a:cxn ang="0">
                    <a:pos x="93" y="12"/>
                  </a:cxn>
                  <a:cxn ang="0">
                    <a:pos x="88" y="18"/>
                  </a:cxn>
                  <a:cxn ang="0">
                    <a:pos x="82" y="12"/>
                  </a:cxn>
                  <a:cxn ang="0">
                    <a:pos x="64" y="6"/>
                  </a:cxn>
                  <a:cxn ang="0">
                    <a:pos x="29" y="6"/>
                  </a:cxn>
                  <a:cxn ang="0">
                    <a:pos x="5" y="18"/>
                  </a:cxn>
                  <a:cxn ang="0">
                    <a:pos x="0" y="42"/>
                  </a:cxn>
                  <a:cxn ang="0">
                    <a:pos x="5" y="65"/>
                  </a:cxn>
                  <a:cxn ang="0">
                    <a:pos x="29" y="77"/>
                  </a:cxn>
                  <a:cxn ang="0">
                    <a:pos x="52" y="77"/>
                  </a:cxn>
                  <a:cxn ang="0">
                    <a:pos x="70" y="71"/>
                  </a:cxn>
                  <a:cxn ang="0">
                    <a:pos x="93" y="47"/>
                  </a:cxn>
                  <a:cxn ang="0">
                    <a:pos x="99" y="47"/>
                  </a:cxn>
                  <a:cxn ang="0">
                    <a:pos x="111" y="59"/>
                  </a:cxn>
                  <a:cxn ang="0">
                    <a:pos x="117" y="65"/>
                  </a:cxn>
                  <a:cxn ang="0">
                    <a:pos x="123" y="65"/>
                  </a:cxn>
                  <a:cxn ang="0">
                    <a:pos x="129" y="65"/>
                  </a:cxn>
                </a:cxnLst>
                <a:rect l="0" t="0" r="0" b="0"/>
                <a:pathLst>
                  <a:path w="176" h="77">
                    <a:moveTo>
                      <a:pt x="129" y="65"/>
                    </a:moveTo>
                    <a:lnTo>
                      <a:pt x="146" y="47"/>
                    </a:lnTo>
                    <a:lnTo>
                      <a:pt x="152" y="36"/>
                    </a:lnTo>
                    <a:lnTo>
                      <a:pt x="164" y="36"/>
                    </a:lnTo>
                    <a:lnTo>
                      <a:pt x="176" y="12"/>
                    </a:lnTo>
                    <a:lnTo>
                      <a:pt x="158" y="0"/>
                    </a:lnTo>
                    <a:lnTo>
                      <a:pt x="152" y="0"/>
                    </a:lnTo>
                    <a:lnTo>
                      <a:pt x="129" y="6"/>
                    </a:lnTo>
                    <a:lnTo>
                      <a:pt x="117" y="6"/>
                    </a:lnTo>
                    <a:lnTo>
                      <a:pt x="99" y="6"/>
                    </a:lnTo>
                    <a:lnTo>
                      <a:pt x="93" y="12"/>
                    </a:lnTo>
                    <a:lnTo>
                      <a:pt x="88" y="18"/>
                    </a:lnTo>
                    <a:lnTo>
                      <a:pt x="82" y="12"/>
                    </a:lnTo>
                    <a:lnTo>
                      <a:pt x="64" y="6"/>
                    </a:lnTo>
                    <a:lnTo>
                      <a:pt x="29" y="6"/>
                    </a:lnTo>
                    <a:lnTo>
                      <a:pt x="5" y="18"/>
                    </a:lnTo>
                    <a:lnTo>
                      <a:pt x="0" y="42"/>
                    </a:lnTo>
                    <a:lnTo>
                      <a:pt x="5" y="65"/>
                    </a:lnTo>
                    <a:lnTo>
                      <a:pt x="29" y="77"/>
                    </a:lnTo>
                    <a:lnTo>
                      <a:pt x="52" y="77"/>
                    </a:lnTo>
                    <a:lnTo>
                      <a:pt x="70" y="71"/>
                    </a:lnTo>
                    <a:lnTo>
                      <a:pt x="93" y="47"/>
                    </a:lnTo>
                    <a:lnTo>
                      <a:pt x="99" y="47"/>
                    </a:lnTo>
                    <a:lnTo>
                      <a:pt x="111" y="59"/>
                    </a:lnTo>
                    <a:lnTo>
                      <a:pt x="117" y="65"/>
                    </a:lnTo>
                    <a:lnTo>
                      <a:pt x="123" y="65"/>
                    </a:lnTo>
                    <a:lnTo>
                      <a:pt x="129"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75" y="2122"/>
                <a:ext cx="100" cy="94"/>
              </a:xfrm>
              <a:custGeom>
                <a:avLst/>
                <a:gdLst/>
                <a:ahLst/>
                <a:cxnLst>
                  <a:cxn ang="0">
                    <a:pos x="82" y="76"/>
                  </a:cxn>
                  <a:cxn ang="0">
                    <a:pos x="100" y="47"/>
                  </a:cxn>
                  <a:cxn ang="0">
                    <a:pos x="100" y="29"/>
                  </a:cxn>
                  <a:cxn ang="0">
                    <a:pos x="82" y="12"/>
                  </a:cxn>
                  <a:cxn ang="0">
                    <a:pos x="53" y="0"/>
                  </a:cxn>
                  <a:cxn ang="0">
                    <a:pos x="35" y="0"/>
                  </a:cxn>
                  <a:cxn ang="0">
                    <a:pos x="17" y="6"/>
                  </a:cxn>
                  <a:cxn ang="0">
                    <a:pos x="6" y="12"/>
                  </a:cxn>
                  <a:cxn ang="0">
                    <a:pos x="0" y="35"/>
                  </a:cxn>
                  <a:cxn ang="0">
                    <a:pos x="0" y="47"/>
                  </a:cxn>
                  <a:cxn ang="0">
                    <a:pos x="6" y="64"/>
                  </a:cxn>
                  <a:cxn ang="0">
                    <a:pos x="29" y="82"/>
                  </a:cxn>
                  <a:cxn ang="0">
                    <a:pos x="53" y="94"/>
                  </a:cxn>
                  <a:cxn ang="0">
                    <a:pos x="70" y="94"/>
                  </a:cxn>
                  <a:cxn ang="0">
                    <a:pos x="76" y="76"/>
                  </a:cxn>
                  <a:cxn ang="0">
                    <a:pos x="82" y="76"/>
                  </a:cxn>
                </a:cxnLst>
                <a:rect l="0" t="0" r="0" b="0"/>
                <a:pathLst>
                  <a:path w="100" h="94">
                    <a:moveTo>
                      <a:pt x="82" y="76"/>
                    </a:moveTo>
                    <a:lnTo>
                      <a:pt x="100" y="47"/>
                    </a:lnTo>
                    <a:lnTo>
                      <a:pt x="100" y="29"/>
                    </a:lnTo>
                    <a:lnTo>
                      <a:pt x="82" y="12"/>
                    </a:lnTo>
                    <a:lnTo>
                      <a:pt x="53" y="0"/>
                    </a:lnTo>
                    <a:lnTo>
                      <a:pt x="35" y="0"/>
                    </a:lnTo>
                    <a:lnTo>
                      <a:pt x="17" y="6"/>
                    </a:lnTo>
                    <a:lnTo>
                      <a:pt x="6" y="12"/>
                    </a:lnTo>
                    <a:lnTo>
                      <a:pt x="0" y="35"/>
                    </a:lnTo>
                    <a:lnTo>
                      <a:pt x="0" y="47"/>
                    </a:lnTo>
                    <a:lnTo>
                      <a:pt x="6" y="64"/>
                    </a:lnTo>
                    <a:lnTo>
                      <a:pt x="29" y="82"/>
                    </a:lnTo>
                    <a:lnTo>
                      <a:pt x="53" y="94"/>
                    </a:lnTo>
                    <a:lnTo>
                      <a:pt x="70" y="94"/>
                    </a:lnTo>
                    <a:lnTo>
                      <a:pt x="76" y="76"/>
                    </a:lnTo>
                    <a:lnTo>
                      <a:pt x="82"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57" y="2292"/>
                <a:ext cx="106" cy="129"/>
              </a:xfrm>
              <a:custGeom>
                <a:avLst/>
                <a:gdLst/>
                <a:ahLst/>
                <a:cxnLst>
                  <a:cxn ang="0">
                    <a:pos x="82" y="129"/>
                  </a:cxn>
                  <a:cxn ang="0">
                    <a:pos x="88" y="117"/>
                  </a:cxn>
                  <a:cxn ang="0">
                    <a:pos x="88" y="94"/>
                  </a:cxn>
                  <a:cxn ang="0">
                    <a:pos x="106" y="76"/>
                  </a:cxn>
                  <a:cxn ang="0">
                    <a:pos x="106" y="59"/>
                  </a:cxn>
                  <a:cxn ang="0">
                    <a:pos x="106" y="35"/>
                  </a:cxn>
                  <a:cxn ang="0">
                    <a:pos x="88" y="24"/>
                  </a:cxn>
                  <a:cxn ang="0">
                    <a:pos x="76" y="6"/>
                  </a:cxn>
                  <a:cxn ang="0">
                    <a:pos x="53" y="0"/>
                  </a:cxn>
                  <a:cxn ang="0">
                    <a:pos x="41" y="0"/>
                  </a:cxn>
                  <a:cxn ang="0">
                    <a:pos x="23" y="6"/>
                  </a:cxn>
                  <a:cxn ang="0">
                    <a:pos x="12" y="24"/>
                  </a:cxn>
                  <a:cxn ang="0">
                    <a:pos x="0" y="47"/>
                  </a:cxn>
                  <a:cxn ang="0">
                    <a:pos x="0" y="65"/>
                  </a:cxn>
                  <a:cxn ang="0">
                    <a:pos x="12" y="88"/>
                  </a:cxn>
                  <a:cxn ang="0">
                    <a:pos x="18" y="94"/>
                  </a:cxn>
                  <a:cxn ang="0">
                    <a:pos x="29" y="112"/>
                  </a:cxn>
                  <a:cxn ang="0">
                    <a:pos x="47" y="117"/>
                  </a:cxn>
                  <a:cxn ang="0">
                    <a:pos x="53" y="123"/>
                  </a:cxn>
                  <a:cxn ang="0">
                    <a:pos x="64" y="129"/>
                  </a:cxn>
                  <a:cxn ang="0">
                    <a:pos x="76" y="129"/>
                  </a:cxn>
                  <a:cxn ang="0">
                    <a:pos x="82" y="129"/>
                  </a:cxn>
                </a:cxnLst>
                <a:rect l="0" t="0" r="0" b="0"/>
                <a:pathLst>
                  <a:path w="106" h="129">
                    <a:moveTo>
                      <a:pt x="82" y="129"/>
                    </a:moveTo>
                    <a:lnTo>
                      <a:pt x="88" y="117"/>
                    </a:lnTo>
                    <a:lnTo>
                      <a:pt x="88" y="94"/>
                    </a:lnTo>
                    <a:lnTo>
                      <a:pt x="106" y="76"/>
                    </a:lnTo>
                    <a:lnTo>
                      <a:pt x="106" y="59"/>
                    </a:lnTo>
                    <a:lnTo>
                      <a:pt x="106" y="35"/>
                    </a:lnTo>
                    <a:lnTo>
                      <a:pt x="88" y="24"/>
                    </a:lnTo>
                    <a:lnTo>
                      <a:pt x="76" y="6"/>
                    </a:lnTo>
                    <a:lnTo>
                      <a:pt x="53" y="0"/>
                    </a:lnTo>
                    <a:lnTo>
                      <a:pt x="41" y="0"/>
                    </a:lnTo>
                    <a:lnTo>
                      <a:pt x="23" y="6"/>
                    </a:lnTo>
                    <a:lnTo>
                      <a:pt x="12" y="24"/>
                    </a:lnTo>
                    <a:lnTo>
                      <a:pt x="0" y="47"/>
                    </a:lnTo>
                    <a:lnTo>
                      <a:pt x="0" y="65"/>
                    </a:lnTo>
                    <a:lnTo>
                      <a:pt x="12" y="88"/>
                    </a:lnTo>
                    <a:lnTo>
                      <a:pt x="18" y="94"/>
                    </a:lnTo>
                    <a:lnTo>
                      <a:pt x="29" y="112"/>
                    </a:lnTo>
                    <a:lnTo>
                      <a:pt x="47" y="117"/>
                    </a:lnTo>
                    <a:lnTo>
                      <a:pt x="53" y="123"/>
                    </a:lnTo>
                    <a:lnTo>
                      <a:pt x="64" y="129"/>
                    </a:lnTo>
                    <a:lnTo>
                      <a:pt x="76" y="129"/>
                    </a:lnTo>
                    <a:lnTo>
                      <a:pt x="82"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916" y="2450"/>
                <a:ext cx="88" cy="77"/>
              </a:xfrm>
              <a:custGeom>
                <a:avLst/>
                <a:gdLst/>
                <a:ahLst/>
                <a:cxnLst>
                  <a:cxn ang="0">
                    <a:pos x="88" y="30"/>
                  </a:cxn>
                  <a:cxn ang="0">
                    <a:pos x="82" y="24"/>
                  </a:cxn>
                  <a:cxn ang="0">
                    <a:pos x="70" y="6"/>
                  </a:cxn>
                  <a:cxn ang="0">
                    <a:pos x="47" y="0"/>
                  </a:cxn>
                  <a:cxn ang="0">
                    <a:pos x="23" y="0"/>
                  </a:cxn>
                  <a:cxn ang="0">
                    <a:pos x="5" y="6"/>
                  </a:cxn>
                  <a:cxn ang="0">
                    <a:pos x="0" y="30"/>
                  </a:cxn>
                  <a:cxn ang="0">
                    <a:pos x="0" y="47"/>
                  </a:cxn>
                  <a:cxn ang="0">
                    <a:pos x="5" y="59"/>
                  </a:cxn>
                  <a:cxn ang="0">
                    <a:pos x="29" y="77"/>
                  </a:cxn>
                  <a:cxn ang="0">
                    <a:pos x="52" y="77"/>
                  </a:cxn>
                  <a:cxn ang="0">
                    <a:pos x="82" y="59"/>
                  </a:cxn>
                  <a:cxn ang="0">
                    <a:pos x="88" y="47"/>
                  </a:cxn>
                  <a:cxn ang="0">
                    <a:pos x="88" y="36"/>
                  </a:cxn>
                  <a:cxn ang="0">
                    <a:pos x="88" y="30"/>
                  </a:cxn>
                </a:cxnLst>
                <a:rect l="0" t="0" r="0" b="0"/>
                <a:pathLst>
                  <a:path w="88" h="77">
                    <a:moveTo>
                      <a:pt x="88" y="30"/>
                    </a:moveTo>
                    <a:lnTo>
                      <a:pt x="82" y="24"/>
                    </a:lnTo>
                    <a:lnTo>
                      <a:pt x="70" y="6"/>
                    </a:lnTo>
                    <a:lnTo>
                      <a:pt x="47" y="0"/>
                    </a:lnTo>
                    <a:lnTo>
                      <a:pt x="23" y="0"/>
                    </a:lnTo>
                    <a:lnTo>
                      <a:pt x="5" y="6"/>
                    </a:lnTo>
                    <a:lnTo>
                      <a:pt x="0" y="30"/>
                    </a:lnTo>
                    <a:lnTo>
                      <a:pt x="0" y="47"/>
                    </a:lnTo>
                    <a:lnTo>
                      <a:pt x="5" y="59"/>
                    </a:lnTo>
                    <a:lnTo>
                      <a:pt x="29" y="77"/>
                    </a:lnTo>
                    <a:lnTo>
                      <a:pt x="52" y="77"/>
                    </a:lnTo>
                    <a:lnTo>
                      <a:pt x="82" y="59"/>
                    </a:lnTo>
                    <a:lnTo>
                      <a:pt x="88" y="47"/>
                    </a:lnTo>
                    <a:lnTo>
                      <a:pt x="88" y="36"/>
                    </a:lnTo>
                    <a:lnTo>
                      <a:pt x="8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1004" y="2233"/>
                <a:ext cx="58" cy="59"/>
              </a:xfrm>
              <a:custGeom>
                <a:avLst/>
                <a:gdLst/>
                <a:ahLst/>
                <a:cxnLst>
                  <a:cxn ang="0">
                    <a:pos x="35" y="59"/>
                  </a:cxn>
                  <a:cxn ang="0">
                    <a:pos x="52" y="53"/>
                  </a:cxn>
                  <a:cxn ang="0">
                    <a:pos x="58" y="47"/>
                  </a:cxn>
                  <a:cxn ang="0">
                    <a:pos x="52" y="24"/>
                  </a:cxn>
                  <a:cxn ang="0">
                    <a:pos x="35" y="0"/>
                  </a:cxn>
                  <a:cxn ang="0">
                    <a:pos x="29" y="0"/>
                  </a:cxn>
                  <a:cxn ang="0">
                    <a:pos x="23" y="0"/>
                  </a:cxn>
                  <a:cxn ang="0">
                    <a:pos x="0" y="24"/>
                  </a:cxn>
                  <a:cxn ang="0">
                    <a:pos x="0" y="30"/>
                  </a:cxn>
                  <a:cxn ang="0">
                    <a:pos x="0" y="47"/>
                  </a:cxn>
                  <a:cxn ang="0">
                    <a:pos x="23" y="59"/>
                  </a:cxn>
                  <a:cxn ang="0">
                    <a:pos x="29" y="59"/>
                  </a:cxn>
                  <a:cxn ang="0">
                    <a:pos x="35" y="59"/>
                  </a:cxn>
                </a:cxnLst>
                <a:rect l="0" t="0" r="0" b="0"/>
                <a:pathLst>
                  <a:path w="58" h="59">
                    <a:moveTo>
                      <a:pt x="35" y="59"/>
                    </a:moveTo>
                    <a:lnTo>
                      <a:pt x="52" y="53"/>
                    </a:lnTo>
                    <a:lnTo>
                      <a:pt x="58" y="47"/>
                    </a:lnTo>
                    <a:lnTo>
                      <a:pt x="52" y="24"/>
                    </a:lnTo>
                    <a:lnTo>
                      <a:pt x="35" y="0"/>
                    </a:lnTo>
                    <a:lnTo>
                      <a:pt x="29" y="0"/>
                    </a:lnTo>
                    <a:lnTo>
                      <a:pt x="23" y="0"/>
                    </a:lnTo>
                    <a:lnTo>
                      <a:pt x="0" y="24"/>
                    </a:lnTo>
                    <a:lnTo>
                      <a:pt x="0" y="30"/>
                    </a:lnTo>
                    <a:lnTo>
                      <a:pt x="0" y="47"/>
                    </a:lnTo>
                    <a:lnTo>
                      <a:pt x="23"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99" y="2216"/>
                <a:ext cx="64" cy="76"/>
              </a:xfrm>
              <a:custGeom>
                <a:avLst/>
                <a:gdLst/>
                <a:ahLst/>
                <a:cxnLst>
                  <a:cxn ang="0">
                    <a:pos x="58" y="76"/>
                  </a:cxn>
                  <a:cxn ang="0">
                    <a:pos x="64" y="70"/>
                  </a:cxn>
                  <a:cxn ang="0">
                    <a:pos x="64" y="58"/>
                  </a:cxn>
                  <a:cxn ang="0">
                    <a:pos x="58" y="47"/>
                  </a:cxn>
                  <a:cxn ang="0">
                    <a:pos x="52" y="41"/>
                  </a:cxn>
                  <a:cxn ang="0">
                    <a:pos x="46" y="35"/>
                  </a:cxn>
                  <a:cxn ang="0">
                    <a:pos x="46" y="17"/>
                  </a:cxn>
                  <a:cxn ang="0">
                    <a:pos x="35" y="6"/>
                  </a:cxn>
                  <a:cxn ang="0">
                    <a:pos x="23" y="0"/>
                  </a:cxn>
                  <a:cxn ang="0">
                    <a:pos x="0" y="6"/>
                  </a:cxn>
                  <a:cxn ang="0">
                    <a:pos x="0" y="11"/>
                  </a:cxn>
                  <a:cxn ang="0">
                    <a:pos x="0" y="29"/>
                  </a:cxn>
                  <a:cxn ang="0">
                    <a:pos x="11" y="41"/>
                  </a:cxn>
                  <a:cxn ang="0">
                    <a:pos x="23" y="47"/>
                  </a:cxn>
                  <a:cxn ang="0">
                    <a:pos x="29" y="47"/>
                  </a:cxn>
                  <a:cxn ang="0">
                    <a:pos x="35" y="58"/>
                  </a:cxn>
                  <a:cxn ang="0">
                    <a:pos x="46" y="70"/>
                  </a:cxn>
                  <a:cxn ang="0">
                    <a:pos x="52" y="76"/>
                  </a:cxn>
                  <a:cxn ang="0">
                    <a:pos x="58" y="76"/>
                  </a:cxn>
                </a:cxnLst>
                <a:rect l="0" t="0" r="0" b="0"/>
                <a:pathLst>
                  <a:path w="64" h="76">
                    <a:moveTo>
                      <a:pt x="58" y="76"/>
                    </a:moveTo>
                    <a:lnTo>
                      <a:pt x="64" y="70"/>
                    </a:lnTo>
                    <a:lnTo>
                      <a:pt x="64" y="58"/>
                    </a:lnTo>
                    <a:lnTo>
                      <a:pt x="58" y="47"/>
                    </a:lnTo>
                    <a:lnTo>
                      <a:pt x="52" y="41"/>
                    </a:lnTo>
                    <a:lnTo>
                      <a:pt x="46" y="35"/>
                    </a:lnTo>
                    <a:lnTo>
                      <a:pt x="46" y="17"/>
                    </a:lnTo>
                    <a:lnTo>
                      <a:pt x="35" y="6"/>
                    </a:lnTo>
                    <a:lnTo>
                      <a:pt x="23" y="0"/>
                    </a:lnTo>
                    <a:lnTo>
                      <a:pt x="0" y="6"/>
                    </a:lnTo>
                    <a:lnTo>
                      <a:pt x="0" y="11"/>
                    </a:lnTo>
                    <a:lnTo>
                      <a:pt x="0" y="29"/>
                    </a:lnTo>
                    <a:lnTo>
                      <a:pt x="11" y="41"/>
                    </a:lnTo>
                    <a:lnTo>
                      <a:pt x="23" y="47"/>
                    </a:lnTo>
                    <a:lnTo>
                      <a:pt x="29" y="47"/>
                    </a:lnTo>
                    <a:lnTo>
                      <a:pt x="35" y="58"/>
                    </a:lnTo>
                    <a:lnTo>
                      <a:pt x="46" y="70"/>
                    </a:lnTo>
                    <a:lnTo>
                      <a:pt x="52" y="76"/>
                    </a:lnTo>
                    <a:lnTo>
                      <a:pt x="58"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1279" y="2251"/>
                <a:ext cx="65" cy="76"/>
              </a:xfrm>
              <a:custGeom>
                <a:avLst/>
                <a:gdLst/>
                <a:ahLst/>
                <a:cxnLst>
                  <a:cxn ang="0">
                    <a:pos x="36" y="76"/>
                  </a:cxn>
                  <a:cxn ang="0">
                    <a:pos x="41" y="70"/>
                  </a:cxn>
                  <a:cxn ang="0">
                    <a:pos x="59" y="65"/>
                  </a:cxn>
                  <a:cxn ang="0">
                    <a:pos x="65" y="47"/>
                  </a:cxn>
                  <a:cxn ang="0">
                    <a:pos x="65" y="29"/>
                  </a:cxn>
                  <a:cxn ang="0">
                    <a:pos x="59" y="12"/>
                  </a:cxn>
                  <a:cxn ang="0">
                    <a:pos x="41" y="6"/>
                  </a:cxn>
                  <a:cxn ang="0">
                    <a:pos x="18" y="0"/>
                  </a:cxn>
                  <a:cxn ang="0">
                    <a:pos x="6" y="12"/>
                  </a:cxn>
                  <a:cxn ang="0">
                    <a:pos x="0" y="29"/>
                  </a:cxn>
                  <a:cxn ang="0">
                    <a:pos x="0" y="41"/>
                  </a:cxn>
                  <a:cxn ang="0">
                    <a:pos x="12" y="70"/>
                  </a:cxn>
                  <a:cxn ang="0">
                    <a:pos x="30" y="76"/>
                  </a:cxn>
                  <a:cxn ang="0">
                    <a:pos x="36" y="76"/>
                  </a:cxn>
                </a:cxnLst>
                <a:rect l="0" t="0" r="0" b="0"/>
                <a:pathLst>
                  <a:path w="65" h="76">
                    <a:moveTo>
                      <a:pt x="36" y="76"/>
                    </a:moveTo>
                    <a:lnTo>
                      <a:pt x="41" y="70"/>
                    </a:lnTo>
                    <a:lnTo>
                      <a:pt x="59" y="65"/>
                    </a:lnTo>
                    <a:lnTo>
                      <a:pt x="65" y="47"/>
                    </a:lnTo>
                    <a:lnTo>
                      <a:pt x="65" y="29"/>
                    </a:lnTo>
                    <a:lnTo>
                      <a:pt x="59" y="12"/>
                    </a:lnTo>
                    <a:lnTo>
                      <a:pt x="41" y="6"/>
                    </a:lnTo>
                    <a:lnTo>
                      <a:pt x="18" y="0"/>
                    </a:lnTo>
                    <a:lnTo>
                      <a:pt x="6" y="12"/>
                    </a:lnTo>
                    <a:lnTo>
                      <a:pt x="0" y="29"/>
                    </a:lnTo>
                    <a:lnTo>
                      <a:pt x="0" y="41"/>
                    </a:lnTo>
                    <a:lnTo>
                      <a:pt x="12" y="70"/>
                    </a:lnTo>
                    <a:lnTo>
                      <a:pt x="30" y="76"/>
                    </a:lnTo>
                    <a:lnTo>
                      <a:pt x="36"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1403" y="2087"/>
                <a:ext cx="117" cy="105"/>
              </a:xfrm>
              <a:custGeom>
                <a:avLst/>
                <a:gdLst/>
                <a:ahLst/>
                <a:cxnLst>
                  <a:cxn ang="0">
                    <a:pos x="70" y="105"/>
                  </a:cxn>
                  <a:cxn ang="0">
                    <a:pos x="99" y="76"/>
                  </a:cxn>
                  <a:cxn ang="0">
                    <a:pos x="111" y="64"/>
                  </a:cxn>
                  <a:cxn ang="0">
                    <a:pos x="117" y="41"/>
                  </a:cxn>
                  <a:cxn ang="0">
                    <a:pos x="111" y="29"/>
                  </a:cxn>
                  <a:cxn ang="0">
                    <a:pos x="105" y="11"/>
                  </a:cxn>
                  <a:cxn ang="0">
                    <a:pos x="93" y="6"/>
                  </a:cxn>
                  <a:cxn ang="0">
                    <a:pos x="70" y="0"/>
                  </a:cxn>
                  <a:cxn ang="0">
                    <a:pos x="41" y="6"/>
                  </a:cxn>
                  <a:cxn ang="0">
                    <a:pos x="11" y="17"/>
                  </a:cxn>
                  <a:cxn ang="0">
                    <a:pos x="0" y="41"/>
                  </a:cxn>
                  <a:cxn ang="0">
                    <a:pos x="0" y="52"/>
                  </a:cxn>
                  <a:cxn ang="0">
                    <a:pos x="5" y="82"/>
                  </a:cxn>
                  <a:cxn ang="0">
                    <a:pos x="23" y="99"/>
                  </a:cxn>
                  <a:cxn ang="0">
                    <a:pos x="52" y="105"/>
                  </a:cxn>
                  <a:cxn ang="0">
                    <a:pos x="64" y="105"/>
                  </a:cxn>
                  <a:cxn ang="0">
                    <a:pos x="70" y="105"/>
                  </a:cxn>
                </a:cxnLst>
                <a:rect l="0" t="0" r="0" b="0"/>
                <a:pathLst>
                  <a:path w="117" h="105">
                    <a:moveTo>
                      <a:pt x="70" y="105"/>
                    </a:moveTo>
                    <a:lnTo>
                      <a:pt x="99" y="76"/>
                    </a:lnTo>
                    <a:lnTo>
                      <a:pt x="111" y="64"/>
                    </a:lnTo>
                    <a:lnTo>
                      <a:pt x="117" y="41"/>
                    </a:lnTo>
                    <a:lnTo>
                      <a:pt x="111" y="29"/>
                    </a:lnTo>
                    <a:lnTo>
                      <a:pt x="105" y="11"/>
                    </a:lnTo>
                    <a:lnTo>
                      <a:pt x="93" y="6"/>
                    </a:lnTo>
                    <a:lnTo>
                      <a:pt x="70" y="0"/>
                    </a:lnTo>
                    <a:lnTo>
                      <a:pt x="41" y="6"/>
                    </a:lnTo>
                    <a:lnTo>
                      <a:pt x="11" y="17"/>
                    </a:lnTo>
                    <a:lnTo>
                      <a:pt x="0" y="41"/>
                    </a:lnTo>
                    <a:lnTo>
                      <a:pt x="0" y="52"/>
                    </a:lnTo>
                    <a:lnTo>
                      <a:pt x="5" y="82"/>
                    </a:lnTo>
                    <a:lnTo>
                      <a:pt x="23" y="99"/>
                    </a:lnTo>
                    <a:lnTo>
                      <a:pt x="52" y="105"/>
                    </a:lnTo>
                    <a:lnTo>
                      <a:pt x="64" y="105"/>
                    </a:lnTo>
                    <a:lnTo>
                      <a:pt x="70"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1590" y="1834"/>
                <a:ext cx="921" cy="335"/>
              </a:xfrm>
              <a:custGeom>
                <a:avLst/>
                <a:gdLst/>
                <a:ahLst/>
                <a:cxnLst>
                  <a:cxn ang="0">
                    <a:pos x="94" y="288"/>
                  </a:cxn>
                  <a:cxn ang="0">
                    <a:pos x="65" y="305"/>
                  </a:cxn>
                  <a:cxn ang="0">
                    <a:pos x="12" y="305"/>
                  </a:cxn>
                  <a:cxn ang="0">
                    <a:pos x="0" y="264"/>
                  </a:cxn>
                  <a:cxn ang="0">
                    <a:pos x="12" y="235"/>
                  </a:cxn>
                  <a:cxn ang="0">
                    <a:pos x="35" y="200"/>
                  </a:cxn>
                  <a:cxn ang="0">
                    <a:pos x="65" y="212"/>
                  </a:cxn>
                  <a:cxn ang="0">
                    <a:pos x="94" y="212"/>
                  </a:cxn>
                  <a:cxn ang="0">
                    <a:pos x="118" y="229"/>
                  </a:cxn>
                  <a:cxn ang="0">
                    <a:pos x="165" y="194"/>
                  </a:cxn>
                  <a:cxn ang="0">
                    <a:pos x="211" y="194"/>
                  </a:cxn>
                  <a:cxn ang="0">
                    <a:pos x="258" y="170"/>
                  </a:cxn>
                  <a:cxn ang="0">
                    <a:pos x="299" y="141"/>
                  </a:cxn>
                  <a:cxn ang="0">
                    <a:pos x="335" y="141"/>
                  </a:cxn>
                  <a:cxn ang="0">
                    <a:pos x="423" y="118"/>
                  </a:cxn>
                  <a:cxn ang="0">
                    <a:pos x="569" y="71"/>
                  </a:cxn>
                  <a:cxn ang="0">
                    <a:pos x="651" y="47"/>
                  </a:cxn>
                  <a:cxn ang="0">
                    <a:pos x="734" y="41"/>
                  </a:cxn>
                  <a:cxn ang="0">
                    <a:pos x="792" y="12"/>
                  </a:cxn>
                  <a:cxn ang="0">
                    <a:pos x="833" y="18"/>
                  </a:cxn>
                  <a:cxn ang="0">
                    <a:pos x="880" y="6"/>
                  </a:cxn>
                  <a:cxn ang="0">
                    <a:pos x="915" y="12"/>
                  </a:cxn>
                  <a:cxn ang="0">
                    <a:pos x="915" y="18"/>
                  </a:cxn>
                  <a:cxn ang="0">
                    <a:pos x="869" y="36"/>
                  </a:cxn>
                  <a:cxn ang="0">
                    <a:pos x="851" y="41"/>
                  </a:cxn>
                  <a:cxn ang="0">
                    <a:pos x="839" y="53"/>
                  </a:cxn>
                  <a:cxn ang="0">
                    <a:pos x="827" y="41"/>
                  </a:cxn>
                  <a:cxn ang="0">
                    <a:pos x="792" y="47"/>
                  </a:cxn>
                  <a:cxn ang="0">
                    <a:pos x="775" y="65"/>
                  </a:cxn>
                  <a:cxn ang="0">
                    <a:pos x="716" y="65"/>
                  </a:cxn>
                  <a:cxn ang="0">
                    <a:pos x="599" y="106"/>
                  </a:cxn>
                  <a:cxn ang="0">
                    <a:pos x="558" y="112"/>
                  </a:cxn>
                  <a:cxn ang="0">
                    <a:pos x="569" y="129"/>
                  </a:cxn>
                  <a:cxn ang="0">
                    <a:pos x="605" y="165"/>
                  </a:cxn>
                  <a:cxn ang="0">
                    <a:pos x="587" y="194"/>
                  </a:cxn>
                  <a:cxn ang="0">
                    <a:pos x="540" y="223"/>
                  </a:cxn>
                  <a:cxn ang="0">
                    <a:pos x="511" y="200"/>
                  </a:cxn>
                  <a:cxn ang="0">
                    <a:pos x="493" y="170"/>
                  </a:cxn>
                  <a:cxn ang="0">
                    <a:pos x="517" y="135"/>
                  </a:cxn>
                  <a:cxn ang="0">
                    <a:pos x="511" y="129"/>
                  </a:cxn>
                  <a:cxn ang="0">
                    <a:pos x="411" y="170"/>
                  </a:cxn>
                  <a:cxn ang="0">
                    <a:pos x="329" y="229"/>
                  </a:cxn>
                  <a:cxn ang="0">
                    <a:pos x="270" y="259"/>
                  </a:cxn>
                  <a:cxn ang="0">
                    <a:pos x="253" y="288"/>
                  </a:cxn>
                  <a:cxn ang="0">
                    <a:pos x="235" y="317"/>
                  </a:cxn>
                  <a:cxn ang="0">
                    <a:pos x="165" y="335"/>
                  </a:cxn>
                  <a:cxn ang="0">
                    <a:pos x="112" y="300"/>
                  </a:cxn>
                  <a:cxn ang="0">
                    <a:pos x="106" y="264"/>
                  </a:cxn>
                </a:cxnLst>
                <a:rect l="0" t="0" r="0" b="0"/>
                <a:pathLst>
                  <a:path w="921" h="335">
                    <a:moveTo>
                      <a:pt x="106" y="264"/>
                    </a:moveTo>
                    <a:lnTo>
                      <a:pt x="94" y="288"/>
                    </a:lnTo>
                    <a:lnTo>
                      <a:pt x="77" y="300"/>
                    </a:lnTo>
                    <a:lnTo>
                      <a:pt x="65" y="305"/>
                    </a:lnTo>
                    <a:lnTo>
                      <a:pt x="24" y="305"/>
                    </a:lnTo>
                    <a:lnTo>
                      <a:pt x="12" y="305"/>
                    </a:lnTo>
                    <a:lnTo>
                      <a:pt x="6" y="294"/>
                    </a:lnTo>
                    <a:lnTo>
                      <a:pt x="0" y="264"/>
                    </a:lnTo>
                    <a:lnTo>
                      <a:pt x="0" y="253"/>
                    </a:lnTo>
                    <a:lnTo>
                      <a:pt x="12" y="235"/>
                    </a:lnTo>
                    <a:lnTo>
                      <a:pt x="18" y="212"/>
                    </a:lnTo>
                    <a:lnTo>
                      <a:pt x="35" y="200"/>
                    </a:lnTo>
                    <a:lnTo>
                      <a:pt x="47" y="206"/>
                    </a:lnTo>
                    <a:lnTo>
                      <a:pt x="65" y="212"/>
                    </a:lnTo>
                    <a:lnTo>
                      <a:pt x="71" y="212"/>
                    </a:lnTo>
                    <a:lnTo>
                      <a:pt x="94" y="212"/>
                    </a:lnTo>
                    <a:lnTo>
                      <a:pt x="106" y="223"/>
                    </a:lnTo>
                    <a:lnTo>
                      <a:pt x="118" y="229"/>
                    </a:lnTo>
                    <a:lnTo>
                      <a:pt x="141" y="206"/>
                    </a:lnTo>
                    <a:lnTo>
                      <a:pt x="165" y="194"/>
                    </a:lnTo>
                    <a:lnTo>
                      <a:pt x="188" y="194"/>
                    </a:lnTo>
                    <a:lnTo>
                      <a:pt x="211" y="194"/>
                    </a:lnTo>
                    <a:lnTo>
                      <a:pt x="229" y="200"/>
                    </a:lnTo>
                    <a:lnTo>
                      <a:pt x="258" y="170"/>
                    </a:lnTo>
                    <a:lnTo>
                      <a:pt x="288" y="141"/>
                    </a:lnTo>
                    <a:lnTo>
                      <a:pt x="299" y="141"/>
                    </a:lnTo>
                    <a:lnTo>
                      <a:pt x="323" y="141"/>
                    </a:lnTo>
                    <a:lnTo>
                      <a:pt x="335" y="141"/>
                    </a:lnTo>
                    <a:lnTo>
                      <a:pt x="364" y="141"/>
                    </a:lnTo>
                    <a:lnTo>
                      <a:pt x="423" y="118"/>
                    </a:lnTo>
                    <a:lnTo>
                      <a:pt x="493" y="94"/>
                    </a:lnTo>
                    <a:lnTo>
                      <a:pt x="569" y="71"/>
                    </a:lnTo>
                    <a:lnTo>
                      <a:pt x="628" y="53"/>
                    </a:lnTo>
                    <a:lnTo>
                      <a:pt x="651" y="47"/>
                    </a:lnTo>
                    <a:lnTo>
                      <a:pt x="675" y="41"/>
                    </a:lnTo>
                    <a:lnTo>
                      <a:pt x="734" y="41"/>
                    </a:lnTo>
                    <a:lnTo>
                      <a:pt x="786" y="12"/>
                    </a:lnTo>
                    <a:lnTo>
                      <a:pt x="792" y="12"/>
                    </a:lnTo>
                    <a:lnTo>
                      <a:pt x="798" y="30"/>
                    </a:lnTo>
                    <a:lnTo>
                      <a:pt x="833" y="18"/>
                    </a:lnTo>
                    <a:lnTo>
                      <a:pt x="863" y="12"/>
                    </a:lnTo>
                    <a:lnTo>
                      <a:pt x="880" y="6"/>
                    </a:lnTo>
                    <a:lnTo>
                      <a:pt x="898" y="0"/>
                    </a:lnTo>
                    <a:lnTo>
                      <a:pt x="915" y="12"/>
                    </a:lnTo>
                    <a:lnTo>
                      <a:pt x="921" y="12"/>
                    </a:lnTo>
                    <a:lnTo>
                      <a:pt x="915" y="18"/>
                    </a:lnTo>
                    <a:lnTo>
                      <a:pt x="892" y="36"/>
                    </a:lnTo>
                    <a:lnTo>
                      <a:pt x="869" y="36"/>
                    </a:lnTo>
                    <a:lnTo>
                      <a:pt x="857" y="36"/>
                    </a:lnTo>
                    <a:lnTo>
                      <a:pt x="851" y="41"/>
                    </a:lnTo>
                    <a:lnTo>
                      <a:pt x="839" y="47"/>
                    </a:lnTo>
                    <a:lnTo>
                      <a:pt x="839" y="53"/>
                    </a:lnTo>
                    <a:lnTo>
                      <a:pt x="833" y="53"/>
                    </a:lnTo>
                    <a:lnTo>
                      <a:pt x="827" y="41"/>
                    </a:lnTo>
                    <a:lnTo>
                      <a:pt x="822" y="41"/>
                    </a:lnTo>
                    <a:lnTo>
                      <a:pt x="792" y="47"/>
                    </a:lnTo>
                    <a:lnTo>
                      <a:pt x="792" y="53"/>
                    </a:lnTo>
                    <a:lnTo>
                      <a:pt x="775" y="65"/>
                    </a:lnTo>
                    <a:lnTo>
                      <a:pt x="745" y="65"/>
                    </a:lnTo>
                    <a:lnTo>
                      <a:pt x="716" y="65"/>
                    </a:lnTo>
                    <a:lnTo>
                      <a:pt x="646" y="94"/>
                    </a:lnTo>
                    <a:lnTo>
                      <a:pt x="599" y="106"/>
                    </a:lnTo>
                    <a:lnTo>
                      <a:pt x="575" y="106"/>
                    </a:lnTo>
                    <a:lnTo>
                      <a:pt x="558" y="112"/>
                    </a:lnTo>
                    <a:lnTo>
                      <a:pt x="558" y="118"/>
                    </a:lnTo>
                    <a:lnTo>
                      <a:pt x="569" y="129"/>
                    </a:lnTo>
                    <a:lnTo>
                      <a:pt x="587" y="141"/>
                    </a:lnTo>
                    <a:lnTo>
                      <a:pt x="605" y="165"/>
                    </a:lnTo>
                    <a:lnTo>
                      <a:pt x="599" y="176"/>
                    </a:lnTo>
                    <a:lnTo>
                      <a:pt x="587" y="194"/>
                    </a:lnTo>
                    <a:lnTo>
                      <a:pt x="581" y="206"/>
                    </a:lnTo>
                    <a:lnTo>
                      <a:pt x="540" y="223"/>
                    </a:lnTo>
                    <a:lnTo>
                      <a:pt x="522" y="212"/>
                    </a:lnTo>
                    <a:lnTo>
                      <a:pt x="511" y="200"/>
                    </a:lnTo>
                    <a:lnTo>
                      <a:pt x="493" y="188"/>
                    </a:lnTo>
                    <a:lnTo>
                      <a:pt x="493" y="170"/>
                    </a:lnTo>
                    <a:lnTo>
                      <a:pt x="505" y="147"/>
                    </a:lnTo>
                    <a:lnTo>
                      <a:pt x="517" y="135"/>
                    </a:lnTo>
                    <a:lnTo>
                      <a:pt x="517" y="129"/>
                    </a:lnTo>
                    <a:lnTo>
                      <a:pt x="511" y="129"/>
                    </a:lnTo>
                    <a:lnTo>
                      <a:pt x="452" y="147"/>
                    </a:lnTo>
                    <a:lnTo>
                      <a:pt x="411" y="170"/>
                    </a:lnTo>
                    <a:lnTo>
                      <a:pt x="382" y="194"/>
                    </a:lnTo>
                    <a:lnTo>
                      <a:pt x="329" y="229"/>
                    </a:lnTo>
                    <a:lnTo>
                      <a:pt x="294" y="259"/>
                    </a:lnTo>
                    <a:lnTo>
                      <a:pt x="270" y="259"/>
                    </a:lnTo>
                    <a:lnTo>
                      <a:pt x="253" y="264"/>
                    </a:lnTo>
                    <a:lnTo>
                      <a:pt x="253" y="288"/>
                    </a:lnTo>
                    <a:lnTo>
                      <a:pt x="241" y="300"/>
                    </a:lnTo>
                    <a:lnTo>
                      <a:pt x="235" y="317"/>
                    </a:lnTo>
                    <a:lnTo>
                      <a:pt x="200" y="335"/>
                    </a:lnTo>
                    <a:lnTo>
                      <a:pt x="165" y="335"/>
                    </a:lnTo>
                    <a:lnTo>
                      <a:pt x="129" y="317"/>
                    </a:lnTo>
                    <a:lnTo>
                      <a:pt x="112" y="300"/>
                    </a:lnTo>
                    <a:lnTo>
                      <a:pt x="112" y="264"/>
                    </a:lnTo>
                    <a:lnTo>
                      <a:pt x="106" y="2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1590" y="1899"/>
                <a:ext cx="47" cy="70"/>
              </a:xfrm>
              <a:custGeom>
                <a:avLst/>
                <a:gdLst/>
                <a:ahLst/>
                <a:cxnLst>
                  <a:cxn ang="0">
                    <a:pos x="18" y="70"/>
                  </a:cxn>
                  <a:cxn ang="0">
                    <a:pos x="35" y="47"/>
                  </a:cxn>
                  <a:cxn ang="0">
                    <a:pos x="47" y="29"/>
                  </a:cxn>
                  <a:cxn ang="0">
                    <a:pos x="41" y="6"/>
                  </a:cxn>
                  <a:cxn ang="0">
                    <a:pos x="35" y="0"/>
                  </a:cxn>
                  <a:cxn ang="0">
                    <a:pos x="18" y="0"/>
                  </a:cxn>
                  <a:cxn ang="0">
                    <a:pos x="12" y="6"/>
                  </a:cxn>
                  <a:cxn ang="0">
                    <a:pos x="0" y="17"/>
                  </a:cxn>
                  <a:cxn ang="0">
                    <a:pos x="0" y="41"/>
                  </a:cxn>
                  <a:cxn ang="0">
                    <a:pos x="12" y="64"/>
                  </a:cxn>
                  <a:cxn ang="0">
                    <a:pos x="12" y="70"/>
                  </a:cxn>
                  <a:cxn ang="0">
                    <a:pos x="18" y="70"/>
                  </a:cxn>
                </a:cxnLst>
                <a:rect l="0" t="0" r="0" b="0"/>
                <a:pathLst>
                  <a:path w="47" h="70">
                    <a:moveTo>
                      <a:pt x="18" y="70"/>
                    </a:moveTo>
                    <a:lnTo>
                      <a:pt x="35" y="47"/>
                    </a:lnTo>
                    <a:lnTo>
                      <a:pt x="47" y="29"/>
                    </a:lnTo>
                    <a:lnTo>
                      <a:pt x="41" y="6"/>
                    </a:lnTo>
                    <a:lnTo>
                      <a:pt x="35" y="0"/>
                    </a:lnTo>
                    <a:lnTo>
                      <a:pt x="18" y="0"/>
                    </a:lnTo>
                    <a:lnTo>
                      <a:pt x="12" y="6"/>
                    </a:lnTo>
                    <a:lnTo>
                      <a:pt x="0" y="17"/>
                    </a:lnTo>
                    <a:lnTo>
                      <a:pt x="0" y="41"/>
                    </a:lnTo>
                    <a:lnTo>
                      <a:pt x="12" y="64"/>
                    </a:lnTo>
                    <a:lnTo>
                      <a:pt x="12" y="70"/>
                    </a:lnTo>
                    <a:lnTo>
                      <a:pt x="18"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1755" y="2310"/>
                <a:ext cx="93" cy="76"/>
              </a:xfrm>
              <a:custGeom>
                <a:avLst/>
                <a:gdLst/>
                <a:ahLst/>
                <a:cxnLst>
                  <a:cxn ang="0">
                    <a:pos x="46" y="70"/>
                  </a:cxn>
                  <a:cxn ang="0">
                    <a:pos x="76" y="58"/>
                  </a:cxn>
                  <a:cxn ang="0">
                    <a:pos x="93" y="35"/>
                  </a:cxn>
                  <a:cxn ang="0">
                    <a:pos x="93" y="17"/>
                  </a:cxn>
                  <a:cxn ang="0">
                    <a:pos x="76" y="6"/>
                  </a:cxn>
                  <a:cxn ang="0">
                    <a:pos x="46" y="0"/>
                  </a:cxn>
                  <a:cxn ang="0">
                    <a:pos x="35" y="6"/>
                  </a:cxn>
                  <a:cxn ang="0">
                    <a:pos x="23" y="11"/>
                  </a:cxn>
                  <a:cxn ang="0">
                    <a:pos x="5" y="29"/>
                  </a:cxn>
                  <a:cxn ang="0">
                    <a:pos x="0" y="41"/>
                  </a:cxn>
                  <a:cxn ang="0">
                    <a:pos x="0" y="58"/>
                  </a:cxn>
                  <a:cxn ang="0">
                    <a:pos x="5" y="70"/>
                  </a:cxn>
                  <a:cxn ang="0">
                    <a:pos x="29" y="76"/>
                  </a:cxn>
                  <a:cxn ang="0">
                    <a:pos x="41" y="70"/>
                  </a:cxn>
                  <a:cxn ang="0">
                    <a:pos x="46" y="70"/>
                  </a:cxn>
                </a:cxnLst>
                <a:rect l="0" t="0" r="0" b="0"/>
                <a:pathLst>
                  <a:path w="93" h="76">
                    <a:moveTo>
                      <a:pt x="46" y="70"/>
                    </a:moveTo>
                    <a:lnTo>
                      <a:pt x="76" y="58"/>
                    </a:lnTo>
                    <a:lnTo>
                      <a:pt x="93" y="35"/>
                    </a:lnTo>
                    <a:lnTo>
                      <a:pt x="93" y="17"/>
                    </a:lnTo>
                    <a:lnTo>
                      <a:pt x="76" y="6"/>
                    </a:lnTo>
                    <a:lnTo>
                      <a:pt x="46" y="0"/>
                    </a:lnTo>
                    <a:lnTo>
                      <a:pt x="35" y="6"/>
                    </a:lnTo>
                    <a:lnTo>
                      <a:pt x="23" y="11"/>
                    </a:lnTo>
                    <a:lnTo>
                      <a:pt x="5" y="29"/>
                    </a:lnTo>
                    <a:lnTo>
                      <a:pt x="0" y="41"/>
                    </a:lnTo>
                    <a:lnTo>
                      <a:pt x="0" y="58"/>
                    </a:lnTo>
                    <a:lnTo>
                      <a:pt x="5" y="70"/>
                    </a:lnTo>
                    <a:lnTo>
                      <a:pt x="29" y="76"/>
                    </a:lnTo>
                    <a:lnTo>
                      <a:pt x="41" y="70"/>
                    </a:lnTo>
                    <a:lnTo>
                      <a:pt x="4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1878" y="2204"/>
                <a:ext cx="94" cy="94"/>
              </a:xfrm>
              <a:custGeom>
                <a:avLst/>
                <a:gdLst/>
                <a:ahLst/>
                <a:cxnLst>
                  <a:cxn ang="0">
                    <a:pos x="70" y="88"/>
                  </a:cxn>
                  <a:cxn ang="0">
                    <a:pos x="82" y="82"/>
                  </a:cxn>
                  <a:cxn ang="0">
                    <a:pos x="94" y="70"/>
                  </a:cxn>
                  <a:cxn ang="0">
                    <a:pos x="94" y="47"/>
                  </a:cxn>
                  <a:cxn ang="0">
                    <a:pos x="94" y="29"/>
                  </a:cxn>
                  <a:cxn ang="0">
                    <a:pos x="76" y="18"/>
                  </a:cxn>
                  <a:cxn ang="0">
                    <a:pos x="64" y="12"/>
                  </a:cxn>
                  <a:cxn ang="0">
                    <a:pos x="35" y="0"/>
                  </a:cxn>
                  <a:cxn ang="0">
                    <a:pos x="17" y="12"/>
                  </a:cxn>
                  <a:cxn ang="0">
                    <a:pos x="6" y="23"/>
                  </a:cxn>
                  <a:cxn ang="0">
                    <a:pos x="0" y="41"/>
                  </a:cxn>
                  <a:cxn ang="0">
                    <a:pos x="6" y="59"/>
                  </a:cxn>
                  <a:cxn ang="0">
                    <a:pos x="11" y="82"/>
                  </a:cxn>
                  <a:cxn ang="0">
                    <a:pos x="29" y="88"/>
                  </a:cxn>
                  <a:cxn ang="0">
                    <a:pos x="47" y="94"/>
                  </a:cxn>
                  <a:cxn ang="0">
                    <a:pos x="64" y="88"/>
                  </a:cxn>
                  <a:cxn ang="0">
                    <a:pos x="70" y="88"/>
                  </a:cxn>
                </a:cxnLst>
                <a:rect l="0" t="0" r="0" b="0"/>
                <a:pathLst>
                  <a:path w="94" h="94">
                    <a:moveTo>
                      <a:pt x="70" y="88"/>
                    </a:moveTo>
                    <a:lnTo>
                      <a:pt x="82" y="82"/>
                    </a:lnTo>
                    <a:lnTo>
                      <a:pt x="94" y="70"/>
                    </a:lnTo>
                    <a:lnTo>
                      <a:pt x="94" y="47"/>
                    </a:lnTo>
                    <a:lnTo>
                      <a:pt x="94" y="29"/>
                    </a:lnTo>
                    <a:lnTo>
                      <a:pt x="76" y="18"/>
                    </a:lnTo>
                    <a:lnTo>
                      <a:pt x="64" y="12"/>
                    </a:lnTo>
                    <a:lnTo>
                      <a:pt x="35" y="0"/>
                    </a:lnTo>
                    <a:lnTo>
                      <a:pt x="17" y="12"/>
                    </a:lnTo>
                    <a:lnTo>
                      <a:pt x="6" y="23"/>
                    </a:lnTo>
                    <a:lnTo>
                      <a:pt x="0" y="41"/>
                    </a:lnTo>
                    <a:lnTo>
                      <a:pt x="6" y="59"/>
                    </a:lnTo>
                    <a:lnTo>
                      <a:pt x="11" y="82"/>
                    </a:lnTo>
                    <a:lnTo>
                      <a:pt x="29" y="88"/>
                    </a:lnTo>
                    <a:lnTo>
                      <a:pt x="47" y="94"/>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013" y="2075"/>
                <a:ext cx="158" cy="141"/>
              </a:xfrm>
              <a:custGeom>
                <a:avLst/>
                <a:gdLst/>
                <a:ahLst/>
                <a:cxnLst>
                  <a:cxn ang="0">
                    <a:pos x="58" y="129"/>
                  </a:cxn>
                  <a:cxn ang="0">
                    <a:pos x="94" y="123"/>
                  </a:cxn>
                  <a:cxn ang="0">
                    <a:pos x="111" y="111"/>
                  </a:cxn>
                  <a:cxn ang="0">
                    <a:pos x="129" y="88"/>
                  </a:cxn>
                  <a:cxn ang="0">
                    <a:pos x="158" y="47"/>
                  </a:cxn>
                  <a:cxn ang="0">
                    <a:pos x="158" y="23"/>
                  </a:cxn>
                  <a:cxn ang="0">
                    <a:pos x="152" y="12"/>
                  </a:cxn>
                  <a:cxn ang="0">
                    <a:pos x="135" y="0"/>
                  </a:cxn>
                  <a:cxn ang="0">
                    <a:pos x="123" y="0"/>
                  </a:cxn>
                  <a:cxn ang="0">
                    <a:pos x="99" y="18"/>
                  </a:cxn>
                  <a:cxn ang="0">
                    <a:pos x="64" y="29"/>
                  </a:cxn>
                  <a:cxn ang="0">
                    <a:pos x="41" y="41"/>
                  </a:cxn>
                  <a:cxn ang="0">
                    <a:pos x="29" y="47"/>
                  </a:cxn>
                  <a:cxn ang="0">
                    <a:pos x="23" y="53"/>
                  </a:cxn>
                  <a:cxn ang="0">
                    <a:pos x="0" y="88"/>
                  </a:cxn>
                  <a:cxn ang="0">
                    <a:pos x="0" y="111"/>
                  </a:cxn>
                  <a:cxn ang="0">
                    <a:pos x="17" y="123"/>
                  </a:cxn>
                  <a:cxn ang="0">
                    <a:pos x="35" y="141"/>
                  </a:cxn>
                  <a:cxn ang="0">
                    <a:pos x="52" y="129"/>
                  </a:cxn>
                  <a:cxn ang="0">
                    <a:pos x="58" y="129"/>
                  </a:cxn>
                </a:cxnLst>
                <a:rect l="0" t="0" r="0" b="0"/>
                <a:pathLst>
                  <a:path w="158" h="141">
                    <a:moveTo>
                      <a:pt x="58" y="129"/>
                    </a:moveTo>
                    <a:lnTo>
                      <a:pt x="94" y="123"/>
                    </a:lnTo>
                    <a:lnTo>
                      <a:pt x="111" y="111"/>
                    </a:lnTo>
                    <a:lnTo>
                      <a:pt x="129" y="88"/>
                    </a:lnTo>
                    <a:lnTo>
                      <a:pt x="158" y="47"/>
                    </a:lnTo>
                    <a:lnTo>
                      <a:pt x="158" y="23"/>
                    </a:lnTo>
                    <a:lnTo>
                      <a:pt x="152" y="12"/>
                    </a:lnTo>
                    <a:lnTo>
                      <a:pt x="135" y="0"/>
                    </a:lnTo>
                    <a:lnTo>
                      <a:pt x="123" y="0"/>
                    </a:lnTo>
                    <a:lnTo>
                      <a:pt x="99" y="18"/>
                    </a:lnTo>
                    <a:lnTo>
                      <a:pt x="64" y="29"/>
                    </a:lnTo>
                    <a:lnTo>
                      <a:pt x="41" y="41"/>
                    </a:lnTo>
                    <a:lnTo>
                      <a:pt x="29" y="47"/>
                    </a:lnTo>
                    <a:lnTo>
                      <a:pt x="23" y="53"/>
                    </a:lnTo>
                    <a:lnTo>
                      <a:pt x="0" y="88"/>
                    </a:lnTo>
                    <a:lnTo>
                      <a:pt x="0" y="111"/>
                    </a:lnTo>
                    <a:lnTo>
                      <a:pt x="17" y="123"/>
                    </a:lnTo>
                    <a:lnTo>
                      <a:pt x="35" y="141"/>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2241" y="2010"/>
                <a:ext cx="159" cy="124"/>
              </a:xfrm>
              <a:custGeom>
                <a:avLst/>
                <a:gdLst/>
                <a:ahLst/>
                <a:cxnLst>
                  <a:cxn ang="0">
                    <a:pos x="53" y="65"/>
                  </a:cxn>
                  <a:cxn ang="0">
                    <a:pos x="59" y="53"/>
                  </a:cxn>
                  <a:cxn ang="0">
                    <a:pos x="59" y="36"/>
                  </a:cxn>
                  <a:cxn ang="0">
                    <a:pos x="59" y="24"/>
                  </a:cxn>
                  <a:cxn ang="0">
                    <a:pos x="47" y="12"/>
                  </a:cxn>
                  <a:cxn ang="0">
                    <a:pos x="42" y="12"/>
                  </a:cxn>
                  <a:cxn ang="0">
                    <a:pos x="18" y="18"/>
                  </a:cxn>
                  <a:cxn ang="0">
                    <a:pos x="0" y="30"/>
                  </a:cxn>
                  <a:cxn ang="0">
                    <a:pos x="0" y="47"/>
                  </a:cxn>
                  <a:cxn ang="0">
                    <a:pos x="0" y="59"/>
                  </a:cxn>
                  <a:cxn ang="0">
                    <a:pos x="12" y="65"/>
                  </a:cxn>
                  <a:cxn ang="0">
                    <a:pos x="18" y="77"/>
                  </a:cxn>
                  <a:cxn ang="0">
                    <a:pos x="24" y="77"/>
                  </a:cxn>
                  <a:cxn ang="0">
                    <a:pos x="24" y="83"/>
                  </a:cxn>
                  <a:cxn ang="0">
                    <a:pos x="12" y="94"/>
                  </a:cxn>
                  <a:cxn ang="0">
                    <a:pos x="0" y="106"/>
                  </a:cxn>
                  <a:cxn ang="0">
                    <a:pos x="0" y="112"/>
                  </a:cxn>
                  <a:cxn ang="0">
                    <a:pos x="18" y="124"/>
                  </a:cxn>
                  <a:cxn ang="0">
                    <a:pos x="24" y="124"/>
                  </a:cxn>
                  <a:cxn ang="0">
                    <a:pos x="42" y="124"/>
                  </a:cxn>
                  <a:cxn ang="0">
                    <a:pos x="59" y="112"/>
                  </a:cxn>
                  <a:cxn ang="0">
                    <a:pos x="77" y="106"/>
                  </a:cxn>
                  <a:cxn ang="0">
                    <a:pos x="88" y="112"/>
                  </a:cxn>
                  <a:cxn ang="0">
                    <a:pos x="106" y="118"/>
                  </a:cxn>
                  <a:cxn ang="0">
                    <a:pos x="118" y="112"/>
                  </a:cxn>
                  <a:cxn ang="0">
                    <a:pos x="141" y="94"/>
                  </a:cxn>
                  <a:cxn ang="0">
                    <a:pos x="147" y="88"/>
                  </a:cxn>
                  <a:cxn ang="0">
                    <a:pos x="147" y="77"/>
                  </a:cxn>
                  <a:cxn ang="0">
                    <a:pos x="141" y="77"/>
                  </a:cxn>
                  <a:cxn ang="0">
                    <a:pos x="147" y="65"/>
                  </a:cxn>
                  <a:cxn ang="0">
                    <a:pos x="153" y="53"/>
                  </a:cxn>
                  <a:cxn ang="0">
                    <a:pos x="159" y="47"/>
                  </a:cxn>
                  <a:cxn ang="0">
                    <a:pos x="159" y="36"/>
                  </a:cxn>
                  <a:cxn ang="0">
                    <a:pos x="153" y="30"/>
                  </a:cxn>
                  <a:cxn ang="0">
                    <a:pos x="141" y="24"/>
                  </a:cxn>
                  <a:cxn ang="0">
                    <a:pos x="141" y="18"/>
                  </a:cxn>
                  <a:cxn ang="0">
                    <a:pos x="141" y="0"/>
                  </a:cxn>
                  <a:cxn ang="0">
                    <a:pos x="135" y="0"/>
                  </a:cxn>
                  <a:cxn ang="0">
                    <a:pos x="124" y="0"/>
                  </a:cxn>
                  <a:cxn ang="0">
                    <a:pos x="112" y="12"/>
                  </a:cxn>
                  <a:cxn ang="0">
                    <a:pos x="112" y="18"/>
                  </a:cxn>
                  <a:cxn ang="0">
                    <a:pos x="118" y="24"/>
                  </a:cxn>
                  <a:cxn ang="0">
                    <a:pos x="124" y="30"/>
                  </a:cxn>
                  <a:cxn ang="0">
                    <a:pos x="124" y="47"/>
                  </a:cxn>
                  <a:cxn ang="0">
                    <a:pos x="124" y="65"/>
                  </a:cxn>
                  <a:cxn ang="0">
                    <a:pos x="94" y="65"/>
                  </a:cxn>
                  <a:cxn ang="0">
                    <a:pos x="59" y="65"/>
                  </a:cxn>
                  <a:cxn ang="0">
                    <a:pos x="59" y="65"/>
                  </a:cxn>
                  <a:cxn ang="0">
                    <a:pos x="53" y="65"/>
                  </a:cxn>
                </a:cxnLst>
                <a:rect l="0" t="0" r="0" b="0"/>
                <a:pathLst>
                  <a:path w="159" h="124">
                    <a:moveTo>
                      <a:pt x="53" y="65"/>
                    </a:moveTo>
                    <a:lnTo>
                      <a:pt x="59" y="53"/>
                    </a:lnTo>
                    <a:lnTo>
                      <a:pt x="59" y="36"/>
                    </a:lnTo>
                    <a:lnTo>
                      <a:pt x="59" y="24"/>
                    </a:lnTo>
                    <a:lnTo>
                      <a:pt x="47" y="12"/>
                    </a:lnTo>
                    <a:lnTo>
                      <a:pt x="42" y="12"/>
                    </a:lnTo>
                    <a:lnTo>
                      <a:pt x="18" y="18"/>
                    </a:lnTo>
                    <a:lnTo>
                      <a:pt x="0" y="30"/>
                    </a:lnTo>
                    <a:lnTo>
                      <a:pt x="0" y="47"/>
                    </a:lnTo>
                    <a:lnTo>
                      <a:pt x="0" y="59"/>
                    </a:lnTo>
                    <a:lnTo>
                      <a:pt x="12" y="65"/>
                    </a:lnTo>
                    <a:lnTo>
                      <a:pt x="18" y="77"/>
                    </a:lnTo>
                    <a:lnTo>
                      <a:pt x="24" y="77"/>
                    </a:lnTo>
                    <a:lnTo>
                      <a:pt x="24" y="83"/>
                    </a:lnTo>
                    <a:lnTo>
                      <a:pt x="12" y="94"/>
                    </a:lnTo>
                    <a:lnTo>
                      <a:pt x="0" y="106"/>
                    </a:lnTo>
                    <a:lnTo>
                      <a:pt x="0" y="112"/>
                    </a:lnTo>
                    <a:lnTo>
                      <a:pt x="18" y="124"/>
                    </a:lnTo>
                    <a:lnTo>
                      <a:pt x="24" y="124"/>
                    </a:lnTo>
                    <a:lnTo>
                      <a:pt x="42" y="124"/>
                    </a:lnTo>
                    <a:lnTo>
                      <a:pt x="59" y="112"/>
                    </a:lnTo>
                    <a:lnTo>
                      <a:pt x="77" y="106"/>
                    </a:lnTo>
                    <a:lnTo>
                      <a:pt x="88" y="112"/>
                    </a:lnTo>
                    <a:lnTo>
                      <a:pt x="106" y="118"/>
                    </a:lnTo>
                    <a:lnTo>
                      <a:pt x="118" y="112"/>
                    </a:lnTo>
                    <a:lnTo>
                      <a:pt x="141" y="94"/>
                    </a:lnTo>
                    <a:lnTo>
                      <a:pt x="147" y="88"/>
                    </a:lnTo>
                    <a:lnTo>
                      <a:pt x="147" y="77"/>
                    </a:lnTo>
                    <a:lnTo>
                      <a:pt x="141" y="77"/>
                    </a:lnTo>
                    <a:lnTo>
                      <a:pt x="147" y="65"/>
                    </a:lnTo>
                    <a:lnTo>
                      <a:pt x="153" y="53"/>
                    </a:lnTo>
                    <a:lnTo>
                      <a:pt x="159" y="47"/>
                    </a:lnTo>
                    <a:lnTo>
                      <a:pt x="159" y="36"/>
                    </a:lnTo>
                    <a:lnTo>
                      <a:pt x="153" y="30"/>
                    </a:lnTo>
                    <a:lnTo>
                      <a:pt x="141" y="24"/>
                    </a:lnTo>
                    <a:lnTo>
                      <a:pt x="141" y="18"/>
                    </a:lnTo>
                    <a:lnTo>
                      <a:pt x="141" y="0"/>
                    </a:lnTo>
                    <a:lnTo>
                      <a:pt x="135" y="0"/>
                    </a:lnTo>
                    <a:lnTo>
                      <a:pt x="124" y="0"/>
                    </a:lnTo>
                    <a:lnTo>
                      <a:pt x="112" y="12"/>
                    </a:lnTo>
                    <a:lnTo>
                      <a:pt x="112" y="18"/>
                    </a:lnTo>
                    <a:lnTo>
                      <a:pt x="118" y="24"/>
                    </a:lnTo>
                    <a:lnTo>
                      <a:pt x="124" y="30"/>
                    </a:lnTo>
                    <a:lnTo>
                      <a:pt x="124" y="47"/>
                    </a:lnTo>
                    <a:lnTo>
                      <a:pt x="124" y="65"/>
                    </a:lnTo>
                    <a:lnTo>
                      <a:pt x="94" y="65"/>
                    </a:lnTo>
                    <a:lnTo>
                      <a:pt x="59" y="65"/>
                    </a:lnTo>
                    <a:lnTo>
                      <a:pt x="59" y="65"/>
                    </a:lnTo>
                    <a:lnTo>
                      <a:pt x="53"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2541" y="2116"/>
                <a:ext cx="76" cy="82"/>
              </a:xfrm>
              <a:custGeom>
                <a:avLst/>
                <a:gdLst/>
                <a:ahLst/>
                <a:cxnLst>
                  <a:cxn ang="0">
                    <a:pos x="58" y="82"/>
                  </a:cxn>
                  <a:cxn ang="0">
                    <a:pos x="70" y="70"/>
                  </a:cxn>
                  <a:cxn ang="0">
                    <a:pos x="76" y="53"/>
                  </a:cxn>
                  <a:cxn ang="0">
                    <a:pos x="76" y="35"/>
                  </a:cxn>
                  <a:cxn ang="0">
                    <a:pos x="70" y="12"/>
                  </a:cxn>
                  <a:cxn ang="0">
                    <a:pos x="47" y="0"/>
                  </a:cxn>
                  <a:cxn ang="0">
                    <a:pos x="29" y="0"/>
                  </a:cxn>
                  <a:cxn ang="0">
                    <a:pos x="6" y="6"/>
                  </a:cxn>
                  <a:cxn ang="0">
                    <a:pos x="0" y="18"/>
                  </a:cxn>
                  <a:cxn ang="0">
                    <a:pos x="0" y="47"/>
                  </a:cxn>
                  <a:cxn ang="0">
                    <a:pos x="6" y="65"/>
                  </a:cxn>
                  <a:cxn ang="0">
                    <a:pos x="11" y="70"/>
                  </a:cxn>
                  <a:cxn ang="0">
                    <a:pos x="35" y="82"/>
                  </a:cxn>
                  <a:cxn ang="0">
                    <a:pos x="47" y="82"/>
                  </a:cxn>
                  <a:cxn ang="0">
                    <a:pos x="58" y="82"/>
                  </a:cxn>
                </a:cxnLst>
                <a:rect l="0" t="0" r="0" b="0"/>
                <a:pathLst>
                  <a:path w="76" h="82">
                    <a:moveTo>
                      <a:pt x="58" y="82"/>
                    </a:moveTo>
                    <a:lnTo>
                      <a:pt x="70" y="70"/>
                    </a:lnTo>
                    <a:lnTo>
                      <a:pt x="76" y="53"/>
                    </a:lnTo>
                    <a:lnTo>
                      <a:pt x="76" y="35"/>
                    </a:lnTo>
                    <a:lnTo>
                      <a:pt x="70" y="12"/>
                    </a:lnTo>
                    <a:lnTo>
                      <a:pt x="47" y="0"/>
                    </a:lnTo>
                    <a:lnTo>
                      <a:pt x="29" y="0"/>
                    </a:lnTo>
                    <a:lnTo>
                      <a:pt x="6" y="6"/>
                    </a:lnTo>
                    <a:lnTo>
                      <a:pt x="0" y="18"/>
                    </a:lnTo>
                    <a:lnTo>
                      <a:pt x="0" y="47"/>
                    </a:lnTo>
                    <a:lnTo>
                      <a:pt x="6" y="65"/>
                    </a:lnTo>
                    <a:lnTo>
                      <a:pt x="11" y="70"/>
                    </a:lnTo>
                    <a:lnTo>
                      <a:pt x="35" y="82"/>
                    </a:lnTo>
                    <a:lnTo>
                      <a:pt x="47" y="82"/>
                    </a:lnTo>
                    <a:lnTo>
                      <a:pt x="58"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2541" y="1928"/>
                <a:ext cx="76" cy="94"/>
              </a:xfrm>
              <a:custGeom>
                <a:avLst/>
                <a:gdLst/>
                <a:ahLst/>
                <a:cxnLst>
                  <a:cxn ang="0">
                    <a:pos x="29" y="94"/>
                  </a:cxn>
                  <a:cxn ang="0">
                    <a:pos x="58" y="82"/>
                  </a:cxn>
                  <a:cxn ang="0">
                    <a:pos x="70" y="71"/>
                  </a:cxn>
                  <a:cxn ang="0">
                    <a:pos x="76" y="53"/>
                  </a:cxn>
                  <a:cxn ang="0">
                    <a:pos x="76" y="35"/>
                  </a:cxn>
                  <a:cxn ang="0">
                    <a:pos x="70" y="24"/>
                  </a:cxn>
                  <a:cxn ang="0">
                    <a:pos x="47" y="24"/>
                  </a:cxn>
                  <a:cxn ang="0">
                    <a:pos x="41" y="24"/>
                  </a:cxn>
                  <a:cxn ang="0">
                    <a:pos x="41" y="18"/>
                  </a:cxn>
                  <a:cxn ang="0">
                    <a:pos x="29" y="6"/>
                  </a:cxn>
                  <a:cxn ang="0">
                    <a:pos x="23" y="0"/>
                  </a:cxn>
                  <a:cxn ang="0">
                    <a:pos x="6" y="6"/>
                  </a:cxn>
                  <a:cxn ang="0">
                    <a:pos x="0" y="18"/>
                  </a:cxn>
                  <a:cxn ang="0">
                    <a:pos x="6" y="35"/>
                  </a:cxn>
                  <a:cxn ang="0">
                    <a:pos x="11" y="41"/>
                  </a:cxn>
                  <a:cxn ang="0">
                    <a:pos x="6" y="53"/>
                  </a:cxn>
                  <a:cxn ang="0">
                    <a:pos x="6" y="71"/>
                  </a:cxn>
                  <a:cxn ang="0">
                    <a:pos x="11" y="82"/>
                  </a:cxn>
                  <a:cxn ang="0">
                    <a:pos x="23" y="94"/>
                  </a:cxn>
                  <a:cxn ang="0">
                    <a:pos x="29" y="94"/>
                  </a:cxn>
                </a:cxnLst>
                <a:rect l="0" t="0" r="0" b="0"/>
                <a:pathLst>
                  <a:path w="76" h="94">
                    <a:moveTo>
                      <a:pt x="29" y="94"/>
                    </a:moveTo>
                    <a:lnTo>
                      <a:pt x="58" y="82"/>
                    </a:lnTo>
                    <a:lnTo>
                      <a:pt x="70" y="71"/>
                    </a:lnTo>
                    <a:lnTo>
                      <a:pt x="76" y="53"/>
                    </a:lnTo>
                    <a:lnTo>
                      <a:pt x="76" y="35"/>
                    </a:lnTo>
                    <a:lnTo>
                      <a:pt x="70" y="24"/>
                    </a:lnTo>
                    <a:lnTo>
                      <a:pt x="47" y="24"/>
                    </a:lnTo>
                    <a:lnTo>
                      <a:pt x="41" y="24"/>
                    </a:lnTo>
                    <a:lnTo>
                      <a:pt x="41" y="18"/>
                    </a:lnTo>
                    <a:lnTo>
                      <a:pt x="29" y="6"/>
                    </a:lnTo>
                    <a:lnTo>
                      <a:pt x="23" y="0"/>
                    </a:lnTo>
                    <a:lnTo>
                      <a:pt x="6" y="6"/>
                    </a:lnTo>
                    <a:lnTo>
                      <a:pt x="0" y="18"/>
                    </a:lnTo>
                    <a:lnTo>
                      <a:pt x="6" y="35"/>
                    </a:lnTo>
                    <a:lnTo>
                      <a:pt x="11" y="41"/>
                    </a:lnTo>
                    <a:lnTo>
                      <a:pt x="6" y="53"/>
                    </a:lnTo>
                    <a:lnTo>
                      <a:pt x="6" y="71"/>
                    </a:lnTo>
                    <a:lnTo>
                      <a:pt x="11" y="82"/>
                    </a:lnTo>
                    <a:lnTo>
                      <a:pt x="23" y="94"/>
                    </a:lnTo>
                    <a:lnTo>
                      <a:pt x="29"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2658" y="1870"/>
                <a:ext cx="516" cy="252"/>
              </a:xfrm>
              <a:custGeom>
                <a:avLst/>
                <a:gdLst/>
                <a:ahLst/>
                <a:cxnLst>
                  <a:cxn ang="0">
                    <a:pos x="47" y="246"/>
                  </a:cxn>
                  <a:cxn ang="0">
                    <a:pos x="70" y="228"/>
                  </a:cxn>
                  <a:cxn ang="0">
                    <a:pos x="88" y="217"/>
                  </a:cxn>
                  <a:cxn ang="0">
                    <a:pos x="276" y="129"/>
                  </a:cxn>
                  <a:cxn ang="0">
                    <a:pos x="317" y="111"/>
                  </a:cxn>
                  <a:cxn ang="0">
                    <a:pos x="346" y="99"/>
                  </a:cxn>
                  <a:cxn ang="0">
                    <a:pos x="411" y="70"/>
                  </a:cxn>
                  <a:cxn ang="0">
                    <a:pos x="446" y="46"/>
                  </a:cxn>
                  <a:cxn ang="0">
                    <a:pos x="452" y="58"/>
                  </a:cxn>
                  <a:cxn ang="0">
                    <a:pos x="475" y="64"/>
                  </a:cxn>
                  <a:cxn ang="0">
                    <a:pos x="487" y="64"/>
                  </a:cxn>
                  <a:cxn ang="0">
                    <a:pos x="505" y="58"/>
                  </a:cxn>
                  <a:cxn ang="0">
                    <a:pos x="516" y="41"/>
                  </a:cxn>
                  <a:cxn ang="0">
                    <a:pos x="516" y="17"/>
                  </a:cxn>
                  <a:cxn ang="0">
                    <a:pos x="505" y="5"/>
                  </a:cxn>
                  <a:cxn ang="0">
                    <a:pos x="493" y="0"/>
                  </a:cxn>
                  <a:cxn ang="0">
                    <a:pos x="475" y="5"/>
                  </a:cxn>
                  <a:cxn ang="0">
                    <a:pos x="452" y="17"/>
                  </a:cxn>
                  <a:cxn ang="0">
                    <a:pos x="446" y="35"/>
                  </a:cxn>
                  <a:cxn ang="0">
                    <a:pos x="428" y="46"/>
                  </a:cxn>
                  <a:cxn ang="0">
                    <a:pos x="393" y="64"/>
                  </a:cxn>
                  <a:cxn ang="0">
                    <a:pos x="346" y="76"/>
                  </a:cxn>
                  <a:cxn ang="0">
                    <a:pos x="258" y="111"/>
                  </a:cxn>
                  <a:cxn ang="0">
                    <a:pos x="211" y="134"/>
                  </a:cxn>
                  <a:cxn ang="0">
                    <a:pos x="164" y="158"/>
                  </a:cxn>
                  <a:cxn ang="0">
                    <a:pos x="76" y="193"/>
                  </a:cxn>
                  <a:cxn ang="0">
                    <a:pos x="53" y="199"/>
                  </a:cxn>
                  <a:cxn ang="0">
                    <a:pos x="23" y="205"/>
                  </a:cxn>
                  <a:cxn ang="0">
                    <a:pos x="6" y="228"/>
                  </a:cxn>
                  <a:cxn ang="0">
                    <a:pos x="0" y="234"/>
                  </a:cxn>
                  <a:cxn ang="0">
                    <a:pos x="6" y="246"/>
                  </a:cxn>
                  <a:cxn ang="0">
                    <a:pos x="12" y="252"/>
                  </a:cxn>
                  <a:cxn ang="0">
                    <a:pos x="23" y="252"/>
                  </a:cxn>
                  <a:cxn ang="0">
                    <a:pos x="41" y="246"/>
                  </a:cxn>
                  <a:cxn ang="0">
                    <a:pos x="47" y="246"/>
                  </a:cxn>
                </a:cxnLst>
                <a:rect l="0" t="0" r="0" b="0"/>
                <a:pathLst>
                  <a:path w="516" h="252">
                    <a:moveTo>
                      <a:pt x="47" y="246"/>
                    </a:moveTo>
                    <a:lnTo>
                      <a:pt x="70" y="228"/>
                    </a:lnTo>
                    <a:lnTo>
                      <a:pt x="88" y="217"/>
                    </a:lnTo>
                    <a:lnTo>
                      <a:pt x="276" y="129"/>
                    </a:lnTo>
                    <a:lnTo>
                      <a:pt x="317" y="111"/>
                    </a:lnTo>
                    <a:lnTo>
                      <a:pt x="346" y="99"/>
                    </a:lnTo>
                    <a:lnTo>
                      <a:pt x="411" y="70"/>
                    </a:lnTo>
                    <a:lnTo>
                      <a:pt x="446" y="46"/>
                    </a:lnTo>
                    <a:lnTo>
                      <a:pt x="452" y="58"/>
                    </a:lnTo>
                    <a:lnTo>
                      <a:pt x="475" y="64"/>
                    </a:lnTo>
                    <a:lnTo>
                      <a:pt x="487" y="64"/>
                    </a:lnTo>
                    <a:lnTo>
                      <a:pt x="505" y="58"/>
                    </a:lnTo>
                    <a:lnTo>
                      <a:pt x="516" y="41"/>
                    </a:lnTo>
                    <a:lnTo>
                      <a:pt x="516" y="17"/>
                    </a:lnTo>
                    <a:lnTo>
                      <a:pt x="505" y="5"/>
                    </a:lnTo>
                    <a:lnTo>
                      <a:pt x="493" y="0"/>
                    </a:lnTo>
                    <a:lnTo>
                      <a:pt x="475" y="5"/>
                    </a:lnTo>
                    <a:lnTo>
                      <a:pt x="452" y="17"/>
                    </a:lnTo>
                    <a:lnTo>
                      <a:pt x="446" y="35"/>
                    </a:lnTo>
                    <a:lnTo>
                      <a:pt x="428" y="46"/>
                    </a:lnTo>
                    <a:lnTo>
                      <a:pt x="393" y="64"/>
                    </a:lnTo>
                    <a:lnTo>
                      <a:pt x="346" y="76"/>
                    </a:lnTo>
                    <a:lnTo>
                      <a:pt x="258" y="111"/>
                    </a:lnTo>
                    <a:lnTo>
                      <a:pt x="211" y="134"/>
                    </a:lnTo>
                    <a:lnTo>
                      <a:pt x="164" y="158"/>
                    </a:lnTo>
                    <a:lnTo>
                      <a:pt x="76" y="193"/>
                    </a:lnTo>
                    <a:lnTo>
                      <a:pt x="53" y="199"/>
                    </a:lnTo>
                    <a:lnTo>
                      <a:pt x="23" y="205"/>
                    </a:lnTo>
                    <a:lnTo>
                      <a:pt x="6" y="228"/>
                    </a:lnTo>
                    <a:lnTo>
                      <a:pt x="0" y="234"/>
                    </a:lnTo>
                    <a:lnTo>
                      <a:pt x="6" y="246"/>
                    </a:lnTo>
                    <a:lnTo>
                      <a:pt x="12" y="252"/>
                    </a:lnTo>
                    <a:lnTo>
                      <a:pt x="23" y="252"/>
                    </a:lnTo>
                    <a:lnTo>
                      <a:pt x="41" y="246"/>
                    </a:lnTo>
                    <a:lnTo>
                      <a:pt x="47" y="24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209" y="1928"/>
                <a:ext cx="30" cy="35"/>
              </a:xfrm>
              <a:custGeom>
                <a:avLst/>
                <a:gdLst/>
                <a:ahLst/>
                <a:cxnLst>
                  <a:cxn ang="0">
                    <a:pos x="24" y="35"/>
                  </a:cxn>
                  <a:cxn ang="0">
                    <a:pos x="30" y="12"/>
                  </a:cxn>
                  <a:cxn ang="0">
                    <a:pos x="24" y="0"/>
                  </a:cxn>
                  <a:cxn ang="0">
                    <a:pos x="18" y="0"/>
                  </a:cxn>
                  <a:cxn ang="0">
                    <a:pos x="6" y="6"/>
                  </a:cxn>
                  <a:cxn ang="0">
                    <a:pos x="0" y="12"/>
                  </a:cxn>
                  <a:cxn ang="0">
                    <a:pos x="6" y="35"/>
                  </a:cxn>
                  <a:cxn ang="0">
                    <a:pos x="18" y="35"/>
                  </a:cxn>
                  <a:cxn ang="0">
                    <a:pos x="18" y="35"/>
                  </a:cxn>
                  <a:cxn ang="0">
                    <a:pos x="24" y="35"/>
                  </a:cxn>
                </a:cxnLst>
                <a:rect l="0" t="0" r="0" b="0"/>
                <a:pathLst>
                  <a:path w="30" h="35">
                    <a:moveTo>
                      <a:pt x="24" y="35"/>
                    </a:moveTo>
                    <a:lnTo>
                      <a:pt x="30" y="12"/>
                    </a:lnTo>
                    <a:lnTo>
                      <a:pt x="24" y="0"/>
                    </a:lnTo>
                    <a:lnTo>
                      <a:pt x="18" y="0"/>
                    </a:lnTo>
                    <a:lnTo>
                      <a:pt x="6" y="6"/>
                    </a:lnTo>
                    <a:lnTo>
                      <a:pt x="0" y="12"/>
                    </a:lnTo>
                    <a:lnTo>
                      <a:pt x="6" y="35"/>
                    </a:lnTo>
                    <a:lnTo>
                      <a:pt x="18" y="35"/>
                    </a:lnTo>
                    <a:lnTo>
                      <a:pt x="18" y="35"/>
                    </a:lnTo>
                    <a:lnTo>
                      <a:pt x="24"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2640" y="1787"/>
                <a:ext cx="129" cy="65"/>
              </a:xfrm>
              <a:custGeom>
                <a:avLst/>
                <a:gdLst/>
                <a:ahLst/>
                <a:cxnLst>
                  <a:cxn ang="0">
                    <a:pos x="88" y="59"/>
                  </a:cxn>
                  <a:cxn ang="0">
                    <a:pos x="100" y="59"/>
                  </a:cxn>
                  <a:cxn ang="0">
                    <a:pos x="118" y="59"/>
                  </a:cxn>
                  <a:cxn ang="0">
                    <a:pos x="124" y="47"/>
                  </a:cxn>
                  <a:cxn ang="0">
                    <a:pos x="129" y="24"/>
                  </a:cxn>
                  <a:cxn ang="0">
                    <a:pos x="129" y="18"/>
                  </a:cxn>
                  <a:cxn ang="0">
                    <a:pos x="124" y="6"/>
                  </a:cxn>
                  <a:cxn ang="0">
                    <a:pos x="118" y="0"/>
                  </a:cxn>
                  <a:cxn ang="0">
                    <a:pos x="100" y="0"/>
                  </a:cxn>
                  <a:cxn ang="0">
                    <a:pos x="88" y="6"/>
                  </a:cxn>
                  <a:cxn ang="0">
                    <a:pos x="71" y="6"/>
                  </a:cxn>
                  <a:cxn ang="0">
                    <a:pos x="59" y="0"/>
                  </a:cxn>
                  <a:cxn ang="0">
                    <a:pos x="41" y="6"/>
                  </a:cxn>
                  <a:cxn ang="0">
                    <a:pos x="36" y="18"/>
                  </a:cxn>
                  <a:cxn ang="0">
                    <a:pos x="24" y="24"/>
                  </a:cxn>
                  <a:cxn ang="0">
                    <a:pos x="6" y="24"/>
                  </a:cxn>
                  <a:cxn ang="0">
                    <a:pos x="0" y="30"/>
                  </a:cxn>
                  <a:cxn ang="0">
                    <a:pos x="6" y="36"/>
                  </a:cxn>
                  <a:cxn ang="0">
                    <a:pos x="18" y="47"/>
                  </a:cxn>
                  <a:cxn ang="0">
                    <a:pos x="24" y="59"/>
                  </a:cxn>
                  <a:cxn ang="0">
                    <a:pos x="30" y="65"/>
                  </a:cxn>
                  <a:cxn ang="0">
                    <a:pos x="53" y="65"/>
                  </a:cxn>
                  <a:cxn ang="0">
                    <a:pos x="65" y="65"/>
                  </a:cxn>
                  <a:cxn ang="0">
                    <a:pos x="83" y="59"/>
                  </a:cxn>
                  <a:cxn ang="0">
                    <a:pos x="88" y="59"/>
                  </a:cxn>
                </a:cxnLst>
                <a:rect l="0" t="0" r="0" b="0"/>
                <a:pathLst>
                  <a:path w="129" h="65">
                    <a:moveTo>
                      <a:pt x="88" y="59"/>
                    </a:moveTo>
                    <a:lnTo>
                      <a:pt x="100" y="59"/>
                    </a:lnTo>
                    <a:lnTo>
                      <a:pt x="118" y="59"/>
                    </a:lnTo>
                    <a:lnTo>
                      <a:pt x="124" y="47"/>
                    </a:lnTo>
                    <a:lnTo>
                      <a:pt x="129" y="24"/>
                    </a:lnTo>
                    <a:lnTo>
                      <a:pt x="129" y="18"/>
                    </a:lnTo>
                    <a:lnTo>
                      <a:pt x="124" y="6"/>
                    </a:lnTo>
                    <a:lnTo>
                      <a:pt x="118" y="0"/>
                    </a:lnTo>
                    <a:lnTo>
                      <a:pt x="100" y="0"/>
                    </a:lnTo>
                    <a:lnTo>
                      <a:pt x="88" y="6"/>
                    </a:lnTo>
                    <a:lnTo>
                      <a:pt x="71" y="6"/>
                    </a:lnTo>
                    <a:lnTo>
                      <a:pt x="59" y="0"/>
                    </a:lnTo>
                    <a:lnTo>
                      <a:pt x="41" y="6"/>
                    </a:lnTo>
                    <a:lnTo>
                      <a:pt x="36" y="18"/>
                    </a:lnTo>
                    <a:lnTo>
                      <a:pt x="24" y="24"/>
                    </a:lnTo>
                    <a:lnTo>
                      <a:pt x="6" y="24"/>
                    </a:lnTo>
                    <a:lnTo>
                      <a:pt x="0" y="30"/>
                    </a:lnTo>
                    <a:lnTo>
                      <a:pt x="6" y="36"/>
                    </a:lnTo>
                    <a:lnTo>
                      <a:pt x="18" y="47"/>
                    </a:lnTo>
                    <a:lnTo>
                      <a:pt x="24" y="59"/>
                    </a:lnTo>
                    <a:lnTo>
                      <a:pt x="30" y="65"/>
                    </a:lnTo>
                    <a:lnTo>
                      <a:pt x="53" y="65"/>
                    </a:lnTo>
                    <a:lnTo>
                      <a:pt x="65" y="65"/>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218" y="1635"/>
                <a:ext cx="117" cy="64"/>
              </a:xfrm>
              <a:custGeom>
                <a:avLst/>
                <a:gdLst/>
                <a:ahLst/>
                <a:cxnLst>
                  <a:cxn ang="0">
                    <a:pos x="117" y="29"/>
                  </a:cxn>
                  <a:cxn ang="0">
                    <a:pos x="111" y="17"/>
                  </a:cxn>
                  <a:cxn ang="0">
                    <a:pos x="106" y="17"/>
                  </a:cxn>
                  <a:cxn ang="0">
                    <a:pos x="100" y="17"/>
                  </a:cxn>
                  <a:cxn ang="0">
                    <a:pos x="82" y="17"/>
                  </a:cxn>
                  <a:cxn ang="0">
                    <a:pos x="47" y="0"/>
                  </a:cxn>
                  <a:cxn ang="0">
                    <a:pos x="35" y="12"/>
                  </a:cxn>
                  <a:cxn ang="0">
                    <a:pos x="12" y="17"/>
                  </a:cxn>
                  <a:cxn ang="0">
                    <a:pos x="6" y="29"/>
                  </a:cxn>
                  <a:cxn ang="0">
                    <a:pos x="0" y="47"/>
                  </a:cxn>
                  <a:cxn ang="0">
                    <a:pos x="6" y="58"/>
                  </a:cxn>
                  <a:cxn ang="0">
                    <a:pos x="23" y="64"/>
                  </a:cxn>
                  <a:cxn ang="0">
                    <a:pos x="65" y="64"/>
                  </a:cxn>
                  <a:cxn ang="0">
                    <a:pos x="88" y="58"/>
                  </a:cxn>
                  <a:cxn ang="0">
                    <a:pos x="111" y="47"/>
                  </a:cxn>
                  <a:cxn ang="0">
                    <a:pos x="117" y="41"/>
                  </a:cxn>
                  <a:cxn ang="0">
                    <a:pos x="117" y="41"/>
                  </a:cxn>
                  <a:cxn ang="0">
                    <a:pos x="117" y="29"/>
                  </a:cxn>
                </a:cxnLst>
                <a:rect l="0" t="0" r="0" b="0"/>
                <a:pathLst>
                  <a:path w="117" h="64">
                    <a:moveTo>
                      <a:pt x="117" y="29"/>
                    </a:moveTo>
                    <a:lnTo>
                      <a:pt x="111" y="17"/>
                    </a:lnTo>
                    <a:lnTo>
                      <a:pt x="106" y="17"/>
                    </a:lnTo>
                    <a:lnTo>
                      <a:pt x="100" y="17"/>
                    </a:lnTo>
                    <a:lnTo>
                      <a:pt x="82" y="17"/>
                    </a:lnTo>
                    <a:lnTo>
                      <a:pt x="47" y="0"/>
                    </a:lnTo>
                    <a:lnTo>
                      <a:pt x="35" y="12"/>
                    </a:lnTo>
                    <a:lnTo>
                      <a:pt x="12" y="17"/>
                    </a:lnTo>
                    <a:lnTo>
                      <a:pt x="6" y="29"/>
                    </a:lnTo>
                    <a:lnTo>
                      <a:pt x="0" y="47"/>
                    </a:lnTo>
                    <a:lnTo>
                      <a:pt x="6" y="58"/>
                    </a:lnTo>
                    <a:lnTo>
                      <a:pt x="23" y="64"/>
                    </a:lnTo>
                    <a:lnTo>
                      <a:pt x="65" y="64"/>
                    </a:lnTo>
                    <a:lnTo>
                      <a:pt x="88" y="58"/>
                    </a:lnTo>
                    <a:lnTo>
                      <a:pt x="111" y="47"/>
                    </a:lnTo>
                    <a:lnTo>
                      <a:pt x="117" y="41"/>
                    </a:lnTo>
                    <a:lnTo>
                      <a:pt x="117" y="41"/>
                    </a:lnTo>
                    <a:lnTo>
                      <a:pt x="117"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019" y="1559"/>
                <a:ext cx="52" cy="41"/>
              </a:xfrm>
              <a:custGeom>
                <a:avLst/>
                <a:gdLst/>
                <a:ahLst/>
                <a:cxnLst>
                  <a:cxn ang="0">
                    <a:pos x="46" y="35"/>
                  </a:cxn>
                  <a:cxn ang="0">
                    <a:pos x="52" y="23"/>
                  </a:cxn>
                  <a:cxn ang="0">
                    <a:pos x="46" y="5"/>
                  </a:cxn>
                  <a:cxn ang="0">
                    <a:pos x="35" y="0"/>
                  </a:cxn>
                  <a:cxn ang="0">
                    <a:pos x="23" y="0"/>
                  </a:cxn>
                  <a:cxn ang="0">
                    <a:pos x="11" y="5"/>
                  </a:cxn>
                  <a:cxn ang="0">
                    <a:pos x="0" y="23"/>
                  </a:cxn>
                  <a:cxn ang="0">
                    <a:pos x="0" y="35"/>
                  </a:cxn>
                  <a:cxn ang="0">
                    <a:pos x="11" y="35"/>
                  </a:cxn>
                  <a:cxn ang="0">
                    <a:pos x="29" y="41"/>
                  </a:cxn>
                  <a:cxn ang="0">
                    <a:pos x="35" y="35"/>
                  </a:cxn>
                  <a:cxn ang="0">
                    <a:pos x="46" y="35"/>
                  </a:cxn>
                </a:cxnLst>
                <a:rect l="0" t="0" r="0" b="0"/>
                <a:pathLst>
                  <a:path w="52" h="41">
                    <a:moveTo>
                      <a:pt x="46" y="35"/>
                    </a:moveTo>
                    <a:lnTo>
                      <a:pt x="52" y="23"/>
                    </a:lnTo>
                    <a:lnTo>
                      <a:pt x="46" y="5"/>
                    </a:lnTo>
                    <a:lnTo>
                      <a:pt x="35" y="0"/>
                    </a:lnTo>
                    <a:lnTo>
                      <a:pt x="23" y="0"/>
                    </a:lnTo>
                    <a:lnTo>
                      <a:pt x="11" y="5"/>
                    </a:lnTo>
                    <a:lnTo>
                      <a:pt x="0" y="23"/>
                    </a:lnTo>
                    <a:lnTo>
                      <a:pt x="0" y="35"/>
                    </a:lnTo>
                    <a:lnTo>
                      <a:pt x="11" y="35"/>
                    </a:lnTo>
                    <a:lnTo>
                      <a:pt x="29" y="41"/>
                    </a:lnTo>
                    <a:lnTo>
                      <a:pt x="35" y="35"/>
                    </a:lnTo>
                    <a:lnTo>
                      <a:pt x="4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2517" y="1811"/>
                <a:ext cx="71" cy="53"/>
              </a:xfrm>
              <a:custGeom>
                <a:avLst/>
                <a:gdLst/>
                <a:ahLst/>
                <a:cxnLst>
                  <a:cxn ang="0">
                    <a:pos x="59" y="53"/>
                  </a:cxn>
                  <a:cxn ang="0">
                    <a:pos x="65" y="35"/>
                  </a:cxn>
                  <a:cxn ang="0">
                    <a:pos x="71" y="29"/>
                  </a:cxn>
                  <a:cxn ang="0">
                    <a:pos x="65" y="6"/>
                  </a:cxn>
                  <a:cxn ang="0">
                    <a:pos x="59" y="0"/>
                  </a:cxn>
                  <a:cxn ang="0">
                    <a:pos x="47" y="0"/>
                  </a:cxn>
                  <a:cxn ang="0">
                    <a:pos x="24" y="6"/>
                  </a:cxn>
                  <a:cxn ang="0">
                    <a:pos x="0" y="35"/>
                  </a:cxn>
                  <a:cxn ang="0">
                    <a:pos x="0" y="41"/>
                  </a:cxn>
                  <a:cxn ang="0">
                    <a:pos x="18" y="41"/>
                  </a:cxn>
                  <a:cxn ang="0">
                    <a:pos x="35" y="53"/>
                  </a:cxn>
                  <a:cxn ang="0">
                    <a:pos x="53" y="53"/>
                  </a:cxn>
                  <a:cxn ang="0">
                    <a:pos x="59" y="53"/>
                  </a:cxn>
                </a:cxnLst>
                <a:rect l="0" t="0" r="0" b="0"/>
                <a:pathLst>
                  <a:path w="71" h="53">
                    <a:moveTo>
                      <a:pt x="59" y="53"/>
                    </a:moveTo>
                    <a:lnTo>
                      <a:pt x="65" y="35"/>
                    </a:lnTo>
                    <a:lnTo>
                      <a:pt x="71" y="29"/>
                    </a:lnTo>
                    <a:lnTo>
                      <a:pt x="65" y="6"/>
                    </a:lnTo>
                    <a:lnTo>
                      <a:pt x="59" y="0"/>
                    </a:lnTo>
                    <a:lnTo>
                      <a:pt x="47" y="0"/>
                    </a:lnTo>
                    <a:lnTo>
                      <a:pt x="24" y="6"/>
                    </a:lnTo>
                    <a:lnTo>
                      <a:pt x="0" y="35"/>
                    </a:lnTo>
                    <a:lnTo>
                      <a:pt x="0" y="41"/>
                    </a:lnTo>
                    <a:lnTo>
                      <a:pt x="18" y="41"/>
                    </a:lnTo>
                    <a:lnTo>
                      <a:pt x="35" y="53"/>
                    </a:lnTo>
                    <a:lnTo>
                      <a:pt x="53" y="53"/>
                    </a:lnTo>
                    <a:lnTo>
                      <a:pt x="5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2640" y="1870"/>
                <a:ext cx="41" cy="46"/>
              </a:xfrm>
              <a:custGeom>
                <a:avLst/>
                <a:gdLst/>
                <a:ahLst/>
                <a:cxnLst>
                  <a:cxn ang="0">
                    <a:pos x="24" y="41"/>
                  </a:cxn>
                  <a:cxn ang="0">
                    <a:pos x="41" y="29"/>
                  </a:cxn>
                  <a:cxn ang="0">
                    <a:pos x="41" y="17"/>
                  </a:cxn>
                  <a:cxn ang="0">
                    <a:pos x="41" y="11"/>
                  </a:cxn>
                  <a:cxn ang="0">
                    <a:pos x="30" y="0"/>
                  </a:cxn>
                  <a:cxn ang="0">
                    <a:pos x="24" y="0"/>
                  </a:cxn>
                  <a:cxn ang="0">
                    <a:pos x="6" y="11"/>
                  </a:cxn>
                  <a:cxn ang="0">
                    <a:pos x="0" y="17"/>
                  </a:cxn>
                  <a:cxn ang="0">
                    <a:pos x="6" y="29"/>
                  </a:cxn>
                  <a:cxn ang="0">
                    <a:pos x="18" y="41"/>
                  </a:cxn>
                  <a:cxn ang="0">
                    <a:pos x="24" y="46"/>
                  </a:cxn>
                  <a:cxn ang="0">
                    <a:pos x="24" y="46"/>
                  </a:cxn>
                  <a:cxn ang="0">
                    <a:pos x="24" y="41"/>
                  </a:cxn>
                </a:cxnLst>
                <a:rect l="0" t="0" r="0" b="0"/>
                <a:pathLst>
                  <a:path w="41" h="46">
                    <a:moveTo>
                      <a:pt x="24" y="41"/>
                    </a:moveTo>
                    <a:lnTo>
                      <a:pt x="41" y="29"/>
                    </a:lnTo>
                    <a:lnTo>
                      <a:pt x="41" y="17"/>
                    </a:lnTo>
                    <a:lnTo>
                      <a:pt x="41" y="11"/>
                    </a:lnTo>
                    <a:lnTo>
                      <a:pt x="30" y="0"/>
                    </a:lnTo>
                    <a:lnTo>
                      <a:pt x="24" y="0"/>
                    </a:lnTo>
                    <a:lnTo>
                      <a:pt x="6" y="11"/>
                    </a:lnTo>
                    <a:lnTo>
                      <a:pt x="0" y="17"/>
                    </a:lnTo>
                    <a:lnTo>
                      <a:pt x="6" y="29"/>
                    </a:lnTo>
                    <a:lnTo>
                      <a:pt x="18" y="41"/>
                    </a:lnTo>
                    <a:lnTo>
                      <a:pt x="24" y="46"/>
                    </a:lnTo>
                    <a:lnTo>
                      <a:pt x="24" y="46"/>
                    </a:lnTo>
                    <a:lnTo>
                      <a:pt x="24"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2423" y="1981"/>
                <a:ext cx="30" cy="29"/>
              </a:xfrm>
              <a:custGeom>
                <a:avLst/>
                <a:gdLst/>
                <a:ahLst/>
                <a:cxnLst>
                  <a:cxn ang="0">
                    <a:pos x="24" y="23"/>
                  </a:cxn>
                  <a:cxn ang="0">
                    <a:pos x="30" y="12"/>
                  </a:cxn>
                  <a:cxn ang="0">
                    <a:pos x="24" y="0"/>
                  </a:cxn>
                  <a:cxn ang="0">
                    <a:pos x="18" y="0"/>
                  </a:cxn>
                  <a:cxn ang="0">
                    <a:pos x="6" y="0"/>
                  </a:cxn>
                  <a:cxn ang="0">
                    <a:pos x="0" y="18"/>
                  </a:cxn>
                  <a:cxn ang="0">
                    <a:pos x="18" y="29"/>
                  </a:cxn>
                  <a:cxn ang="0">
                    <a:pos x="18" y="23"/>
                  </a:cxn>
                  <a:cxn ang="0">
                    <a:pos x="24" y="23"/>
                  </a:cxn>
                </a:cxnLst>
                <a:rect l="0" t="0" r="0" b="0"/>
                <a:pathLst>
                  <a:path w="30" h="29">
                    <a:moveTo>
                      <a:pt x="24" y="23"/>
                    </a:moveTo>
                    <a:lnTo>
                      <a:pt x="30" y="12"/>
                    </a:lnTo>
                    <a:lnTo>
                      <a:pt x="24" y="0"/>
                    </a:lnTo>
                    <a:lnTo>
                      <a:pt x="18" y="0"/>
                    </a:lnTo>
                    <a:lnTo>
                      <a:pt x="6" y="0"/>
                    </a:lnTo>
                    <a:lnTo>
                      <a:pt x="0" y="18"/>
                    </a:lnTo>
                    <a:lnTo>
                      <a:pt x="18" y="29"/>
                    </a:lnTo>
                    <a:lnTo>
                      <a:pt x="18"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2881" y="1911"/>
                <a:ext cx="18" cy="23"/>
              </a:xfrm>
              <a:custGeom>
                <a:avLst/>
                <a:gdLst/>
                <a:ahLst/>
                <a:cxnLst>
                  <a:cxn ang="0">
                    <a:pos x="12" y="23"/>
                  </a:cxn>
                  <a:cxn ang="0">
                    <a:pos x="18" y="17"/>
                  </a:cxn>
                  <a:cxn ang="0">
                    <a:pos x="18" y="5"/>
                  </a:cxn>
                  <a:cxn ang="0">
                    <a:pos x="12" y="0"/>
                  </a:cxn>
                  <a:cxn ang="0">
                    <a:pos x="6" y="0"/>
                  </a:cxn>
                  <a:cxn ang="0">
                    <a:pos x="0" y="0"/>
                  </a:cxn>
                  <a:cxn ang="0">
                    <a:pos x="0" y="17"/>
                  </a:cxn>
                  <a:cxn ang="0">
                    <a:pos x="0" y="23"/>
                  </a:cxn>
                  <a:cxn ang="0">
                    <a:pos x="6" y="23"/>
                  </a:cxn>
                  <a:cxn ang="0">
                    <a:pos x="12" y="23"/>
                  </a:cxn>
                </a:cxnLst>
                <a:rect l="0" t="0" r="0" b="0"/>
                <a:pathLst>
                  <a:path w="18" h="23">
                    <a:moveTo>
                      <a:pt x="12" y="23"/>
                    </a:moveTo>
                    <a:lnTo>
                      <a:pt x="18" y="17"/>
                    </a:lnTo>
                    <a:lnTo>
                      <a:pt x="18" y="5"/>
                    </a:lnTo>
                    <a:lnTo>
                      <a:pt x="12" y="0"/>
                    </a:lnTo>
                    <a:lnTo>
                      <a:pt x="6" y="0"/>
                    </a:lnTo>
                    <a:lnTo>
                      <a:pt x="0" y="0"/>
                    </a:lnTo>
                    <a:lnTo>
                      <a:pt x="0" y="17"/>
                    </a:lnTo>
                    <a:lnTo>
                      <a:pt x="0"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2681" y="1963"/>
                <a:ext cx="18" cy="30"/>
              </a:xfrm>
              <a:custGeom>
                <a:avLst/>
                <a:gdLst/>
                <a:ahLst/>
                <a:cxnLst>
                  <a:cxn ang="0">
                    <a:pos x="18" y="18"/>
                  </a:cxn>
                  <a:cxn ang="0">
                    <a:pos x="18" y="6"/>
                  </a:cxn>
                  <a:cxn ang="0">
                    <a:pos x="12" y="0"/>
                  </a:cxn>
                  <a:cxn ang="0">
                    <a:pos x="0" y="0"/>
                  </a:cxn>
                  <a:cxn ang="0">
                    <a:pos x="0" y="18"/>
                  </a:cxn>
                  <a:cxn ang="0">
                    <a:pos x="12" y="30"/>
                  </a:cxn>
                  <a:cxn ang="0">
                    <a:pos x="12" y="18"/>
                  </a:cxn>
                  <a:cxn ang="0">
                    <a:pos x="18" y="18"/>
                  </a:cxn>
                </a:cxnLst>
                <a:rect l="0" t="0" r="0" b="0"/>
                <a:pathLst>
                  <a:path w="18" h="30">
                    <a:moveTo>
                      <a:pt x="18" y="18"/>
                    </a:moveTo>
                    <a:lnTo>
                      <a:pt x="18" y="6"/>
                    </a:lnTo>
                    <a:lnTo>
                      <a:pt x="12" y="0"/>
                    </a:lnTo>
                    <a:lnTo>
                      <a:pt x="0" y="0"/>
                    </a:lnTo>
                    <a:lnTo>
                      <a:pt x="0" y="18"/>
                    </a:lnTo>
                    <a:lnTo>
                      <a:pt x="12" y="30"/>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2828" y="2075"/>
                <a:ext cx="29" cy="23"/>
              </a:xfrm>
              <a:custGeom>
                <a:avLst/>
                <a:gdLst/>
                <a:ahLst/>
                <a:cxnLst>
                  <a:cxn ang="0">
                    <a:pos x="24" y="23"/>
                  </a:cxn>
                  <a:cxn ang="0">
                    <a:pos x="29" y="18"/>
                  </a:cxn>
                  <a:cxn ang="0">
                    <a:pos x="29" y="12"/>
                  </a:cxn>
                  <a:cxn ang="0">
                    <a:pos x="24" y="0"/>
                  </a:cxn>
                  <a:cxn ang="0">
                    <a:pos x="12" y="0"/>
                  </a:cxn>
                  <a:cxn ang="0">
                    <a:pos x="6" y="0"/>
                  </a:cxn>
                  <a:cxn ang="0">
                    <a:pos x="0" y="18"/>
                  </a:cxn>
                  <a:cxn ang="0">
                    <a:pos x="6" y="23"/>
                  </a:cxn>
                  <a:cxn ang="0">
                    <a:pos x="12" y="23"/>
                  </a:cxn>
                  <a:cxn ang="0">
                    <a:pos x="24" y="23"/>
                  </a:cxn>
                </a:cxnLst>
                <a:rect l="0" t="0" r="0" b="0"/>
                <a:pathLst>
                  <a:path w="29" h="23">
                    <a:moveTo>
                      <a:pt x="24" y="23"/>
                    </a:moveTo>
                    <a:lnTo>
                      <a:pt x="29" y="18"/>
                    </a:lnTo>
                    <a:lnTo>
                      <a:pt x="29" y="12"/>
                    </a:lnTo>
                    <a:lnTo>
                      <a:pt x="24" y="0"/>
                    </a:lnTo>
                    <a:lnTo>
                      <a:pt x="12" y="0"/>
                    </a:lnTo>
                    <a:lnTo>
                      <a:pt x="6" y="0"/>
                    </a:lnTo>
                    <a:lnTo>
                      <a:pt x="0" y="18"/>
                    </a:lnTo>
                    <a:lnTo>
                      <a:pt x="6" y="23"/>
                    </a:lnTo>
                    <a:lnTo>
                      <a:pt x="12"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564" y="1130"/>
                <a:ext cx="129" cy="123"/>
              </a:xfrm>
              <a:custGeom>
                <a:avLst/>
                <a:gdLst/>
                <a:ahLst/>
                <a:cxnLst>
                  <a:cxn ang="0">
                    <a:pos x="117" y="53"/>
                  </a:cxn>
                  <a:cxn ang="0">
                    <a:pos x="106" y="30"/>
                  </a:cxn>
                  <a:cxn ang="0">
                    <a:pos x="94" y="18"/>
                  </a:cxn>
                  <a:cxn ang="0">
                    <a:pos x="71" y="0"/>
                  </a:cxn>
                  <a:cxn ang="0">
                    <a:pos x="47" y="0"/>
                  </a:cxn>
                  <a:cxn ang="0">
                    <a:pos x="24" y="0"/>
                  </a:cxn>
                  <a:cxn ang="0">
                    <a:pos x="12" y="18"/>
                  </a:cxn>
                  <a:cxn ang="0">
                    <a:pos x="0" y="30"/>
                  </a:cxn>
                  <a:cxn ang="0">
                    <a:pos x="0" y="59"/>
                  </a:cxn>
                  <a:cxn ang="0">
                    <a:pos x="6" y="82"/>
                  </a:cxn>
                  <a:cxn ang="0">
                    <a:pos x="12" y="94"/>
                  </a:cxn>
                  <a:cxn ang="0">
                    <a:pos x="41" y="112"/>
                  </a:cxn>
                  <a:cxn ang="0">
                    <a:pos x="65" y="112"/>
                  </a:cxn>
                  <a:cxn ang="0">
                    <a:pos x="94" y="112"/>
                  </a:cxn>
                  <a:cxn ang="0">
                    <a:pos x="106" y="123"/>
                  </a:cxn>
                  <a:cxn ang="0">
                    <a:pos x="112" y="123"/>
                  </a:cxn>
                  <a:cxn ang="0">
                    <a:pos x="117" y="118"/>
                  </a:cxn>
                  <a:cxn ang="0">
                    <a:pos x="129" y="112"/>
                  </a:cxn>
                  <a:cxn ang="0">
                    <a:pos x="112" y="94"/>
                  </a:cxn>
                  <a:cxn ang="0">
                    <a:pos x="112" y="88"/>
                  </a:cxn>
                  <a:cxn ang="0">
                    <a:pos x="112" y="82"/>
                  </a:cxn>
                  <a:cxn ang="0">
                    <a:pos x="112" y="53"/>
                  </a:cxn>
                  <a:cxn ang="0">
                    <a:pos x="117" y="53"/>
                  </a:cxn>
                </a:cxnLst>
                <a:rect l="0" t="0" r="0" b="0"/>
                <a:pathLst>
                  <a:path w="129" h="123">
                    <a:moveTo>
                      <a:pt x="117" y="53"/>
                    </a:moveTo>
                    <a:lnTo>
                      <a:pt x="106" y="30"/>
                    </a:lnTo>
                    <a:lnTo>
                      <a:pt x="94" y="18"/>
                    </a:lnTo>
                    <a:lnTo>
                      <a:pt x="71" y="0"/>
                    </a:lnTo>
                    <a:lnTo>
                      <a:pt x="47" y="0"/>
                    </a:lnTo>
                    <a:lnTo>
                      <a:pt x="24" y="0"/>
                    </a:lnTo>
                    <a:lnTo>
                      <a:pt x="12" y="18"/>
                    </a:lnTo>
                    <a:lnTo>
                      <a:pt x="0" y="30"/>
                    </a:lnTo>
                    <a:lnTo>
                      <a:pt x="0" y="59"/>
                    </a:lnTo>
                    <a:lnTo>
                      <a:pt x="6" y="82"/>
                    </a:lnTo>
                    <a:lnTo>
                      <a:pt x="12" y="94"/>
                    </a:lnTo>
                    <a:lnTo>
                      <a:pt x="41" y="112"/>
                    </a:lnTo>
                    <a:lnTo>
                      <a:pt x="65" y="112"/>
                    </a:lnTo>
                    <a:lnTo>
                      <a:pt x="94" y="112"/>
                    </a:lnTo>
                    <a:lnTo>
                      <a:pt x="106" y="123"/>
                    </a:lnTo>
                    <a:lnTo>
                      <a:pt x="112" y="123"/>
                    </a:lnTo>
                    <a:lnTo>
                      <a:pt x="117" y="118"/>
                    </a:lnTo>
                    <a:lnTo>
                      <a:pt x="129" y="112"/>
                    </a:lnTo>
                    <a:lnTo>
                      <a:pt x="112" y="94"/>
                    </a:lnTo>
                    <a:lnTo>
                      <a:pt x="112" y="88"/>
                    </a:lnTo>
                    <a:lnTo>
                      <a:pt x="112" y="82"/>
                    </a:lnTo>
                    <a:lnTo>
                      <a:pt x="112" y="53"/>
                    </a:lnTo>
                    <a:lnTo>
                      <a:pt x="11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382" y="672"/>
                <a:ext cx="47" cy="59"/>
              </a:xfrm>
              <a:custGeom>
                <a:avLst/>
                <a:gdLst/>
                <a:ahLst/>
                <a:cxnLst>
                  <a:cxn ang="0">
                    <a:pos x="41" y="59"/>
                  </a:cxn>
                  <a:cxn ang="0">
                    <a:pos x="47" y="42"/>
                  </a:cxn>
                  <a:cxn ang="0">
                    <a:pos x="47" y="30"/>
                  </a:cxn>
                  <a:cxn ang="0">
                    <a:pos x="35" y="6"/>
                  </a:cxn>
                  <a:cxn ang="0">
                    <a:pos x="18" y="0"/>
                  </a:cxn>
                  <a:cxn ang="0">
                    <a:pos x="12" y="0"/>
                  </a:cxn>
                  <a:cxn ang="0">
                    <a:pos x="0" y="12"/>
                  </a:cxn>
                  <a:cxn ang="0">
                    <a:pos x="0" y="36"/>
                  </a:cxn>
                  <a:cxn ang="0">
                    <a:pos x="12" y="47"/>
                  </a:cxn>
                  <a:cxn ang="0">
                    <a:pos x="30" y="59"/>
                  </a:cxn>
                  <a:cxn ang="0">
                    <a:pos x="35" y="59"/>
                  </a:cxn>
                  <a:cxn ang="0">
                    <a:pos x="35" y="59"/>
                  </a:cxn>
                  <a:cxn ang="0">
                    <a:pos x="41" y="59"/>
                  </a:cxn>
                </a:cxnLst>
                <a:rect l="0" t="0" r="0" b="0"/>
                <a:pathLst>
                  <a:path w="47" h="59">
                    <a:moveTo>
                      <a:pt x="41" y="59"/>
                    </a:moveTo>
                    <a:lnTo>
                      <a:pt x="47" y="42"/>
                    </a:lnTo>
                    <a:lnTo>
                      <a:pt x="47" y="30"/>
                    </a:lnTo>
                    <a:lnTo>
                      <a:pt x="35" y="6"/>
                    </a:lnTo>
                    <a:lnTo>
                      <a:pt x="18" y="0"/>
                    </a:lnTo>
                    <a:lnTo>
                      <a:pt x="12" y="0"/>
                    </a:lnTo>
                    <a:lnTo>
                      <a:pt x="0" y="12"/>
                    </a:lnTo>
                    <a:lnTo>
                      <a:pt x="0" y="36"/>
                    </a:lnTo>
                    <a:lnTo>
                      <a:pt x="12" y="47"/>
                    </a:lnTo>
                    <a:lnTo>
                      <a:pt x="30" y="59"/>
                    </a:lnTo>
                    <a:lnTo>
                      <a:pt x="35" y="59"/>
                    </a:lnTo>
                    <a:lnTo>
                      <a:pt x="35" y="59"/>
                    </a:lnTo>
                    <a:lnTo>
                      <a:pt x="41"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734" y="860"/>
                <a:ext cx="59" cy="65"/>
              </a:xfrm>
              <a:custGeom>
                <a:avLst/>
                <a:gdLst/>
                <a:ahLst/>
                <a:cxnLst>
                  <a:cxn ang="0">
                    <a:pos x="59" y="47"/>
                  </a:cxn>
                  <a:cxn ang="0">
                    <a:pos x="59" y="18"/>
                  </a:cxn>
                  <a:cxn ang="0">
                    <a:pos x="53" y="6"/>
                  </a:cxn>
                  <a:cxn ang="0">
                    <a:pos x="35" y="0"/>
                  </a:cxn>
                  <a:cxn ang="0">
                    <a:pos x="24" y="0"/>
                  </a:cxn>
                  <a:cxn ang="0">
                    <a:pos x="6" y="6"/>
                  </a:cxn>
                  <a:cxn ang="0">
                    <a:pos x="0" y="12"/>
                  </a:cxn>
                  <a:cxn ang="0">
                    <a:pos x="0" y="30"/>
                  </a:cxn>
                  <a:cxn ang="0">
                    <a:pos x="6" y="59"/>
                  </a:cxn>
                  <a:cxn ang="0">
                    <a:pos x="30" y="65"/>
                  </a:cxn>
                  <a:cxn ang="0">
                    <a:pos x="53" y="65"/>
                  </a:cxn>
                  <a:cxn ang="0">
                    <a:pos x="59" y="59"/>
                  </a:cxn>
                  <a:cxn ang="0">
                    <a:pos x="59" y="59"/>
                  </a:cxn>
                  <a:cxn ang="0">
                    <a:pos x="59" y="47"/>
                  </a:cxn>
                </a:cxnLst>
                <a:rect l="0" t="0" r="0" b="0"/>
                <a:pathLst>
                  <a:path w="59" h="65">
                    <a:moveTo>
                      <a:pt x="59" y="47"/>
                    </a:moveTo>
                    <a:lnTo>
                      <a:pt x="59" y="18"/>
                    </a:lnTo>
                    <a:lnTo>
                      <a:pt x="53" y="6"/>
                    </a:lnTo>
                    <a:lnTo>
                      <a:pt x="35" y="0"/>
                    </a:lnTo>
                    <a:lnTo>
                      <a:pt x="24" y="0"/>
                    </a:lnTo>
                    <a:lnTo>
                      <a:pt x="6" y="6"/>
                    </a:lnTo>
                    <a:lnTo>
                      <a:pt x="0" y="12"/>
                    </a:lnTo>
                    <a:lnTo>
                      <a:pt x="0" y="30"/>
                    </a:lnTo>
                    <a:lnTo>
                      <a:pt x="6" y="59"/>
                    </a:lnTo>
                    <a:lnTo>
                      <a:pt x="30" y="65"/>
                    </a:lnTo>
                    <a:lnTo>
                      <a:pt x="53" y="65"/>
                    </a:lnTo>
                    <a:lnTo>
                      <a:pt x="59" y="59"/>
                    </a:lnTo>
                    <a:lnTo>
                      <a:pt x="59" y="59"/>
                    </a:lnTo>
                    <a:lnTo>
                      <a:pt x="5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805" y="708"/>
                <a:ext cx="94" cy="135"/>
              </a:xfrm>
              <a:custGeom>
                <a:avLst/>
                <a:gdLst/>
                <a:ahLst/>
                <a:cxnLst>
                  <a:cxn ang="0">
                    <a:pos x="58" y="129"/>
                  </a:cxn>
                  <a:cxn ang="0">
                    <a:pos x="52" y="105"/>
                  </a:cxn>
                  <a:cxn ang="0">
                    <a:pos x="58" y="88"/>
                  </a:cxn>
                  <a:cxn ang="0">
                    <a:pos x="64" y="76"/>
                  </a:cxn>
                  <a:cxn ang="0">
                    <a:pos x="82" y="70"/>
                  </a:cxn>
                  <a:cxn ang="0">
                    <a:pos x="88" y="64"/>
                  </a:cxn>
                  <a:cxn ang="0">
                    <a:pos x="94" y="52"/>
                  </a:cxn>
                  <a:cxn ang="0">
                    <a:pos x="94" y="29"/>
                  </a:cxn>
                  <a:cxn ang="0">
                    <a:pos x="82" y="11"/>
                  </a:cxn>
                  <a:cxn ang="0">
                    <a:pos x="64" y="6"/>
                  </a:cxn>
                  <a:cxn ang="0">
                    <a:pos x="52" y="0"/>
                  </a:cxn>
                  <a:cxn ang="0">
                    <a:pos x="29" y="11"/>
                  </a:cxn>
                  <a:cxn ang="0">
                    <a:pos x="23" y="23"/>
                  </a:cxn>
                  <a:cxn ang="0">
                    <a:pos x="23" y="35"/>
                  </a:cxn>
                  <a:cxn ang="0">
                    <a:pos x="29" y="58"/>
                  </a:cxn>
                  <a:cxn ang="0">
                    <a:pos x="29" y="70"/>
                  </a:cxn>
                  <a:cxn ang="0">
                    <a:pos x="17" y="88"/>
                  </a:cxn>
                  <a:cxn ang="0">
                    <a:pos x="0" y="94"/>
                  </a:cxn>
                  <a:cxn ang="0">
                    <a:pos x="0" y="99"/>
                  </a:cxn>
                  <a:cxn ang="0">
                    <a:pos x="11" y="123"/>
                  </a:cxn>
                  <a:cxn ang="0">
                    <a:pos x="17" y="129"/>
                  </a:cxn>
                  <a:cxn ang="0">
                    <a:pos x="23" y="135"/>
                  </a:cxn>
                  <a:cxn ang="0">
                    <a:pos x="47" y="135"/>
                  </a:cxn>
                  <a:cxn ang="0">
                    <a:pos x="52" y="129"/>
                  </a:cxn>
                  <a:cxn ang="0">
                    <a:pos x="58" y="129"/>
                  </a:cxn>
                </a:cxnLst>
                <a:rect l="0" t="0" r="0" b="0"/>
                <a:pathLst>
                  <a:path w="94" h="135">
                    <a:moveTo>
                      <a:pt x="58" y="129"/>
                    </a:moveTo>
                    <a:lnTo>
                      <a:pt x="52" y="105"/>
                    </a:lnTo>
                    <a:lnTo>
                      <a:pt x="58" y="88"/>
                    </a:lnTo>
                    <a:lnTo>
                      <a:pt x="64" y="76"/>
                    </a:lnTo>
                    <a:lnTo>
                      <a:pt x="82" y="70"/>
                    </a:lnTo>
                    <a:lnTo>
                      <a:pt x="88" y="64"/>
                    </a:lnTo>
                    <a:lnTo>
                      <a:pt x="94" y="52"/>
                    </a:lnTo>
                    <a:lnTo>
                      <a:pt x="94" y="29"/>
                    </a:lnTo>
                    <a:lnTo>
                      <a:pt x="82" y="11"/>
                    </a:lnTo>
                    <a:lnTo>
                      <a:pt x="64" y="6"/>
                    </a:lnTo>
                    <a:lnTo>
                      <a:pt x="52" y="0"/>
                    </a:lnTo>
                    <a:lnTo>
                      <a:pt x="29" y="11"/>
                    </a:lnTo>
                    <a:lnTo>
                      <a:pt x="23" y="23"/>
                    </a:lnTo>
                    <a:lnTo>
                      <a:pt x="23" y="35"/>
                    </a:lnTo>
                    <a:lnTo>
                      <a:pt x="29" y="58"/>
                    </a:lnTo>
                    <a:lnTo>
                      <a:pt x="29" y="70"/>
                    </a:lnTo>
                    <a:lnTo>
                      <a:pt x="17" y="88"/>
                    </a:lnTo>
                    <a:lnTo>
                      <a:pt x="0" y="94"/>
                    </a:lnTo>
                    <a:lnTo>
                      <a:pt x="0" y="99"/>
                    </a:lnTo>
                    <a:lnTo>
                      <a:pt x="11" y="123"/>
                    </a:lnTo>
                    <a:lnTo>
                      <a:pt x="17" y="129"/>
                    </a:lnTo>
                    <a:lnTo>
                      <a:pt x="23" y="135"/>
                    </a:lnTo>
                    <a:lnTo>
                      <a:pt x="47" y="135"/>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2928" y="667"/>
                <a:ext cx="53" cy="41"/>
              </a:xfrm>
              <a:custGeom>
                <a:avLst/>
                <a:gdLst/>
                <a:ahLst/>
                <a:cxnLst>
                  <a:cxn ang="0">
                    <a:pos x="53" y="35"/>
                  </a:cxn>
                  <a:cxn ang="0">
                    <a:pos x="47" y="17"/>
                  </a:cxn>
                  <a:cxn ang="0">
                    <a:pos x="35" y="5"/>
                  </a:cxn>
                  <a:cxn ang="0">
                    <a:pos x="29" y="0"/>
                  </a:cxn>
                  <a:cxn ang="0">
                    <a:pos x="23" y="0"/>
                  </a:cxn>
                  <a:cxn ang="0">
                    <a:pos x="6" y="5"/>
                  </a:cxn>
                  <a:cxn ang="0">
                    <a:pos x="0" y="11"/>
                  </a:cxn>
                  <a:cxn ang="0">
                    <a:pos x="6" y="23"/>
                  </a:cxn>
                  <a:cxn ang="0">
                    <a:pos x="17" y="41"/>
                  </a:cxn>
                  <a:cxn ang="0">
                    <a:pos x="29" y="41"/>
                  </a:cxn>
                  <a:cxn ang="0">
                    <a:pos x="47" y="41"/>
                  </a:cxn>
                  <a:cxn ang="0">
                    <a:pos x="47" y="35"/>
                  </a:cxn>
                  <a:cxn ang="0">
                    <a:pos x="53" y="35"/>
                  </a:cxn>
                </a:cxnLst>
                <a:rect l="0" t="0" r="0" b="0"/>
                <a:pathLst>
                  <a:path w="53" h="41">
                    <a:moveTo>
                      <a:pt x="53" y="35"/>
                    </a:moveTo>
                    <a:lnTo>
                      <a:pt x="47" y="17"/>
                    </a:lnTo>
                    <a:lnTo>
                      <a:pt x="35" y="5"/>
                    </a:lnTo>
                    <a:lnTo>
                      <a:pt x="29" y="0"/>
                    </a:lnTo>
                    <a:lnTo>
                      <a:pt x="23" y="0"/>
                    </a:lnTo>
                    <a:lnTo>
                      <a:pt x="6" y="5"/>
                    </a:lnTo>
                    <a:lnTo>
                      <a:pt x="0" y="11"/>
                    </a:lnTo>
                    <a:lnTo>
                      <a:pt x="6" y="23"/>
                    </a:lnTo>
                    <a:lnTo>
                      <a:pt x="17" y="41"/>
                    </a:lnTo>
                    <a:lnTo>
                      <a:pt x="29" y="41"/>
                    </a:lnTo>
                    <a:lnTo>
                      <a:pt x="47" y="41"/>
                    </a:lnTo>
                    <a:lnTo>
                      <a:pt x="47" y="35"/>
                    </a:lnTo>
                    <a:lnTo>
                      <a:pt x="5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2869" y="561"/>
                <a:ext cx="41" cy="29"/>
              </a:xfrm>
              <a:custGeom>
                <a:avLst/>
                <a:gdLst/>
                <a:ahLst/>
                <a:cxnLst>
                  <a:cxn ang="0">
                    <a:pos x="30" y="29"/>
                  </a:cxn>
                  <a:cxn ang="0">
                    <a:pos x="41" y="23"/>
                  </a:cxn>
                  <a:cxn ang="0">
                    <a:pos x="30" y="18"/>
                  </a:cxn>
                  <a:cxn ang="0">
                    <a:pos x="24" y="0"/>
                  </a:cxn>
                  <a:cxn ang="0">
                    <a:pos x="18" y="0"/>
                  </a:cxn>
                  <a:cxn ang="0">
                    <a:pos x="12" y="12"/>
                  </a:cxn>
                  <a:cxn ang="0">
                    <a:pos x="0" y="23"/>
                  </a:cxn>
                  <a:cxn ang="0">
                    <a:pos x="12" y="29"/>
                  </a:cxn>
                  <a:cxn ang="0">
                    <a:pos x="24" y="29"/>
                  </a:cxn>
                  <a:cxn ang="0">
                    <a:pos x="30" y="29"/>
                  </a:cxn>
                </a:cxnLst>
                <a:rect l="0" t="0" r="0" b="0"/>
                <a:pathLst>
                  <a:path w="41" h="29">
                    <a:moveTo>
                      <a:pt x="30" y="29"/>
                    </a:moveTo>
                    <a:lnTo>
                      <a:pt x="41" y="23"/>
                    </a:lnTo>
                    <a:lnTo>
                      <a:pt x="30" y="18"/>
                    </a:lnTo>
                    <a:lnTo>
                      <a:pt x="24" y="0"/>
                    </a:lnTo>
                    <a:lnTo>
                      <a:pt x="18" y="0"/>
                    </a:lnTo>
                    <a:lnTo>
                      <a:pt x="12" y="12"/>
                    </a:lnTo>
                    <a:lnTo>
                      <a:pt x="0" y="23"/>
                    </a:lnTo>
                    <a:lnTo>
                      <a:pt x="12" y="29"/>
                    </a:lnTo>
                    <a:lnTo>
                      <a:pt x="24" y="29"/>
                    </a:lnTo>
                    <a:lnTo>
                      <a:pt x="3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2922" y="432"/>
                <a:ext cx="53" cy="23"/>
              </a:xfrm>
              <a:custGeom>
                <a:avLst/>
                <a:gdLst/>
                <a:ahLst/>
                <a:cxnLst>
                  <a:cxn ang="0">
                    <a:pos x="6" y="23"/>
                  </a:cxn>
                  <a:cxn ang="0">
                    <a:pos x="35" y="6"/>
                  </a:cxn>
                  <a:cxn ang="0">
                    <a:pos x="53" y="0"/>
                  </a:cxn>
                  <a:cxn ang="0">
                    <a:pos x="23" y="0"/>
                  </a:cxn>
                  <a:cxn ang="0">
                    <a:pos x="6" y="17"/>
                  </a:cxn>
                  <a:cxn ang="0">
                    <a:pos x="0" y="23"/>
                  </a:cxn>
                  <a:cxn ang="0">
                    <a:pos x="0" y="23"/>
                  </a:cxn>
                  <a:cxn ang="0">
                    <a:pos x="6" y="23"/>
                  </a:cxn>
                </a:cxnLst>
                <a:rect l="0" t="0" r="0" b="0"/>
                <a:pathLst>
                  <a:path w="53" h="23">
                    <a:moveTo>
                      <a:pt x="6" y="23"/>
                    </a:moveTo>
                    <a:lnTo>
                      <a:pt x="35" y="6"/>
                    </a:lnTo>
                    <a:lnTo>
                      <a:pt x="53" y="0"/>
                    </a:lnTo>
                    <a:lnTo>
                      <a:pt x="23" y="0"/>
                    </a:lnTo>
                    <a:lnTo>
                      <a:pt x="6"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547" y="449"/>
                <a:ext cx="23" cy="36"/>
              </a:xfrm>
              <a:custGeom>
                <a:avLst/>
                <a:gdLst/>
                <a:ahLst/>
                <a:cxnLst>
                  <a:cxn ang="0">
                    <a:pos x="23" y="30"/>
                  </a:cxn>
                  <a:cxn ang="0">
                    <a:pos x="23" y="18"/>
                  </a:cxn>
                  <a:cxn ang="0">
                    <a:pos x="17" y="6"/>
                  </a:cxn>
                  <a:cxn ang="0">
                    <a:pos x="5" y="0"/>
                  </a:cxn>
                  <a:cxn ang="0">
                    <a:pos x="0" y="6"/>
                  </a:cxn>
                  <a:cxn ang="0">
                    <a:pos x="5" y="30"/>
                  </a:cxn>
                  <a:cxn ang="0">
                    <a:pos x="17" y="36"/>
                  </a:cxn>
                  <a:cxn ang="0">
                    <a:pos x="17" y="30"/>
                  </a:cxn>
                  <a:cxn ang="0">
                    <a:pos x="23" y="30"/>
                  </a:cxn>
                </a:cxnLst>
                <a:rect l="0" t="0" r="0" b="0"/>
                <a:pathLst>
                  <a:path w="23" h="36">
                    <a:moveTo>
                      <a:pt x="23" y="30"/>
                    </a:moveTo>
                    <a:lnTo>
                      <a:pt x="23" y="18"/>
                    </a:lnTo>
                    <a:lnTo>
                      <a:pt x="17" y="6"/>
                    </a:lnTo>
                    <a:lnTo>
                      <a:pt x="5" y="0"/>
                    </a:lnTo>
                    <a:lnTo>
                      <a:pt x="0" y="6"/>
                    </a:lnTo>
                    <a:lnTo>
                      <a:pt x="5" y="30"/>
                    </a:lnTo>
                    <a:lnTo>
                      <a:pt x="17" y="36"/>
                    </a:lnTo>
                    <a:lnTo>
                      <a:pt x="17"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429" y="3266"/>
                <a:ext cx="111" cy="88"/>
              </a:xfrm>
              <a:custGeom>
                <a:avLst/>
                <a:gdLst/>
                <a:ahLst/>
                <a:cxnLst>
                  <a:cxn ang="0">
                    <a:pos x="82" y="71"/>
                  </a:cxn>
                  <a:cxn ang="0">
                    <a:pos x="105" y="59"/>
                  </a:cxn>
                  <a:cxn ang="0">
                    <a:pos x="111" y="41"/>
                  </a:cxn>
                  <a:cxn ang="0">
                    <a:pos x="111" y="29"/>
                  </a:cxn>
                  <a:cxn ang="0">
                    <a:pos x="105" y="18"/>
                  </a:cxn>
                  <a:cxn ang="0">
                    <a:pos x="94" y="6"/>
                  </a:cxn>
                  <a:cxn ang="0">
                    <a:pos x="76" y="0"/>
                  </a:cxn>
                  <a:cxn ang="0">
                    <a:pos x="41" y="0"/>
                  </a:cxn>
                  <a:cxn ang="0">
                    <a:pos x="29" y="6"/>
                  </a:cxn>
                  <a:cxn ang="0">
                    <a:pos x="11" y="24"/>
                  </a:cxn>
                  <a:cxn ang="0">
                    <a:pos x="0" y="35"/>
                  </a:cxn>
                  <a:cxn ang="0">
                    <a:pos x="0" y="53"/>
                  </a:cxn>
                  <a:cxn ang="0">
                    <a:pos x="6" y="71"/>
                  </a:cxn>
                  <a:cxn ang="0">
                    <a:pos x="17" y="88"/>
                  </a:cxn>
                  <a:cxn ang="0">
                    <a:pos x="41" y="88"/>
                  </a:cxn>
                  <a:cxn ang="0">
                    <a:pos x="70" y="88"/>
                  </a:cxn>
                  <a:cxn ang="0">
                    <a:pos x="76" y="71"/>
                  </a:cxn>
                  <a:cxn ang="0">
                    <a:pos x="82" y="71"/>
                  </a:cxn>
                </a:cxnLst>
                <a:rect l="0" t="0" r="0" b="0"/>
                <a:pathLst>
                  <a:path w="111" h="88">
                    <a:moveTo>
                      <a:pt x="82" y="71"/>
                    </a:moveTo>
                    <a:lnTo>
                      <a:pt x="105" y="59"/>
                    </a:lnTo>
                    <a:lnTo>
                      <a:pt x="111" y="41"/>
                    </a:lnTo>
                    <a:lnTo>
                      <a:pt x="111" y="29"/>
                    </a:lnTo>
                    <a:lnTo>
                      <a:pt x="105" y="18"/>
                    </a:lnTo>
                    <a:lnTo>
                      <a:pt x="94" y="6"/>
                    </a:lnTo>
                    <a:lnTo>
                      <a:pt x="76" y="0"/>
                    </a:lnTo>
                    <a:lnTo>
                      <a:pt x="41" y="0"/>
                    </a:lnTo>
                    <a:lnTo>
                      <a:pt x="29" y="6"/>
                    </a:lnTo>
                    <a:lnTo>
                      <a:pt x="11" y="24"/>
                    </a:lnTo>
                    <a:lnTo>
                      <a:pt x="0" y="35"/>
                    </a:lnTo>
                    <a:lnTo>
                      <a:pt x="0" y="53"/>
                    </a:lnTo>
                    <a:lnTo>
                      <a:pt x="6" y="71"/>
                    </a:lnTo>
                    <a:lnTo>
                      <a:pt x="17" y="88"/>
                    </a:lnTo>
                    <a:lnTo>
                      <a:pt x="41" y="88"/>
                    </a:lnTo>
                    <a:lnTo>
                      <a:pt x="70" y="88"/>
                    </a:lnTo>
                    <a:lnTo>
                      <a:pt x="76" y="71"/>
                    </a:lnTo>
                    <a:lnTo>
                      <a:pt x="82" y="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417" y="3413"/>
                <a:ext cx="106" cy="64"/>
              </a:xfrm>
              <a:custGeom>
                <a:avLst/>
                <a:gdLst/>
                <a:ahLst/>
                <a:cxnLst>
                  <a:cxn ang="0">
                    <a:pos x="106" y="35"/>
                  </a:cxn>
                  <a:cxn ang="0">
                    <a:pos x="94" y="17"/>
                  </a:cxn>
                  <a:cxn ang="0">
                    <a:pos x="82" y="6"/>
                  </a:cxn>
                  <a:cxn ang="0">
                    <a:pos x="53" y="0"/>
                  </a:cxn>
                  <a:cxn ang="0">
                    <a:pos x="29" y="0"/>
                  </a:cxn>
                  <a:cxn ang="0">
                    <a:pos x="12" y="12"/>
                  </a:cxn>
                  <a:cxn ang="0">
                    <a:pos x="0" y="29"/>
                  </a:cxn>
                  <a:cxn ang="0">
                    <a:pos x="12" y="47"/>
                  </a:cxn>
                  <a:cxn ang="0">
                    <a:pos x="18" y="59"/>
                  </a:cxn>
                  <a:cxn ang="0">
                    <a:pos x="47" y="64"/>
                  </a:cxn>
                  <a:cxn ang="0">
                    <a:pos x="82" y="59"/>
                  </a:cxn>
                  <a:cxn ang="0">
                    <a:pos x="94" y="47"/>
                  </a:cxn>
                  <a:cxn ang="0">
                    <a:pos x="94" y="35"/>
                  </a:cxn>
                  <a:cxn ang="0">
                    <a:pos x="106" y="35"/>
                  </a:cxn>
                </a:cxnLst>
                <a:rect l="0" t="0" r="0" b="0"/>
                <a:pathLst>
                  <a:path w="106" h="64">
                    <a:moveTo>
                      <a:pt x="106" y="35"/>
                    </a:moveTo>
                    <a:lnTo>
                      <a:pt x="94" y="17"/>
                    </a:lnTo>
                    <a:lnTo>
                      <a:pt x="82" y="6"/>
                    </a:lnTo>
                    <a:lnTo>
                      <a:pt x="53" y="0"/>
                    </a:lnTo>
                    <a:lnTo>
                      <a:pt x="29" y="0"/>
                    </a:lnTo>
                    <a:lnTo>
                      <a:pt x="12" y="12"/>
                    </a:lnTo>
                    <a:lnTo>
                      <a:pt x="0" y="29"/>
                    </a:lnTo>
                    <a:lnTo>
                      <a:pt x="12" y="47"/>
                    </a:lnTo>
                    <a:lnTo>
                      <a:pt x="18" y="59"/>
                    </a:lnTo>
                    <a:lnTo>
                      <a:pt x="47" y="64"/>
                    </a:lnTo>
                    <a:lnTo>
                      <a:pt x="82" y="59"/>
                    </a:lnTo>
                    <a:lnTo>
                      <a:pt x="94" y="47"/>
                    </a:lnTo>
                    <a:lnTo>
                      <a:pt x="94" y="35"/>
                    </a:lnTo>
                    <a:lnTo>
                      <a:pt x="10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710" y="3231"/>
                <a:ext cx="106" cy="64"/>
              </a:xfrm>
              <a:custGeom>
                <a:avLst/>
                <a:gdLst/>
                <a:ahLst/>
                <a:cxnLst>
                  <a:cxn ang="0">
                    <a:pos x="47" y="59"/>
                  </a:cxn>
                  <a:cxn ang="0">
                    <a:pos x="71" y="64"/>
                  </a:cxn>
                  <a:cxn ang="0">
                    <a:pos x="82" y="59"/>
                  </a:cxn>
                  <a:cxn ang="0">
                    <a:pos x="100" y="41"/>
                  </a:cxn>
                  <a:cxn ang="0">
                    <a:pos x="106" y="29"/>
                  </a:cxn>
                  <a:cxn ang="0">
                    <a:pos x="100" y="6"/>
                  </a:cxn>
                  <a:cxn ang="0">
                    <a:pos x="94" y="0"/>
                  </a:cxn>
                  <a:cxn ang="0">
                    <a:pos x="65" y="0"/>
                  </a:cxn>
                  <a:cxn ang="0">
                    <a:pos x="24" y="12"/>
                  </a:cxn>
                  <a:cxn ang="0">
                    <a:pos x="0" y="41"/>
                  </a:cxn>
                  <a:cxn ang="0">
                    <a:pos x="6" y="53"/>
                  </a:cxn>
                  <a:cxn ang="0">
                    <a:pos x="18" y="59"/>
                  </a:cxn>
                  <a:cxn ang="0">
                    <a:pos x="41" y="59"/>
                  </a:cxn>
                  <a:cxn ang="0">
                    <a:pos x="47" y="59"/>
                  </a:cxn>
                </a:cxnLst>
                <a:rect l="0" t="0" r="0" b="0"/>
                <a:pathLst>
                  <a:path w="106" h="64">
                    <a:moveTo>
                      <a:pt x="47" y="59"/>
                    </a:moveTo>
                    <a:lnTo>
                      <a:pt x="71" y="64"/>
                    </a:lnTo>
                    <a:lnTo>
                      <a:pt x="82" y="59"/>
                    </a:lnTo>
                    <a:lnTo>
                      <a:pt x="100" y="41"/>
                    </a:lnTo>
                    <a:lnTo>
                      <a:pt x="106" y="29"/>
                    </a:lnTo>
                    <a:lnTo>
                      <a:pt x="100" y="6"/>
                    </a:lnTo>
                    <a:lnTo>
                      <a:pt x="94" y="0"/>
                    </a:lnTo>
                    <a:lnTo>
                      <a:pt x="65" y="0"/>
                    </a:lnTo>
                    <a:lnTo>
                      <a:pt x="24" y="12"/>
                    </a:lnTo>
                    <a:lnTo>
                      <a:pt x="0" y="41"/>
                    </a:lnTo>
                    <a:lnTo>
                      <a:pt x="6" y="53"/>
                    </a:lnTo>
                    <a:lnTo>
                      <a:pt x="18" y="59"/>
                    </a:lnTo>
                    <a:lnTo>
                      <a:pt x="41" y="59"/>
                    </a:lnTo>
                    <a:lnTo>
                      <a:pt x="47"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751" y="3307"/>
                <a:ext cx="118" cy="118"/>
              </a:xfrm>
              <a:custGeom>
                <a:avLst/>
                <a:gdLst/>
                <a:ahLst/>
                <a:cxnLst>
                  <a:cxn ang="0">
                    <a:pos x="118" y="47"/>
                  </a:cxn>
                  <a:cxn ang="0">
                    <a:pos x="106" y="24"/>
                  </a:cxn>
                  <a:cxn ang="0">
                    <a:pos x="100" y="12"/>
                  </a:cxn>
                  <a:cxn ang="0">
                    <a:pos x="88" y="0"/>
                  </a:cxn>
                  <a:cxn ang="0">
                    <a:pos x="65" y="0"/>
                  </a:cxn>
                  <a:cxn ang="0">
                    <a:pos x="41" y="0"/>
                  </a:cxn>
                  <a:cxn ang="0">
                    <a:pos x="24" y="18"/>
                  </a:cxn>
                  <a:cxn ang="0">
                    <a:pos x="6" y="30"/>
                  </a:cxn>
                  <a:cxn ang="0">
                    <a:pos x="0" y="47"/>
                  </a:cxn>
                  <a:cxn ang="0">
                    <a:pos x="0" y="71"/>
                  </a:cxn>
                  <a:cxn ang="0">
                    <a:pos x="0" y="82"/>
                  </a:cxn>
                  <a:cxn ang="0">
                    <a:pos x="12" y="106"/>
                  </a:cxn>
                  <a:cxn ang="0">
                    <a:pos x="41" y="118"/>
                  </a:cxn>
                  <a:cxn ang="0">
                    <a:pos x="65" y="112"/>
                  </a:cxn>
                  <a:cxn ang="0">
                    <a:pos x="88" y="94"/>
                  </a:cxn>
                  <a:cxn ang="0">
                    <a:pos x="118" y="76"/>
                  </a:cxn>
                  <a:cxn ang="0">
                    <a:pos x="118" y="53"/>
                  </a:cxn>
                  <a:cxn ang="0">
                    <a:pos x="118" y="47"/>
                  </a:cxn>
                </a:cxnLst>
                <a:rect l="0" t="0" r="0" b="0"/>
                <a:pathLst>
                  <a:path w="118" h="118">
                    <a:moveTo>
                      <a:pt x="118" y="47"/>
                    </a:moveTo>
                    <a:lnTo>
                      <a:pt x="106" y="24"/>
                    </a:lnTo>
                    <a:lnTo>
                      <a:pt x="100" y="12"/>
                    </a:lnTo>
                    <a:lnTo>
                      <a:pt x="88" y="0"/>
                    </a:lnTo>
                    <a:lnTo>
                      <a:pt x="65" y="0"/>
                    </a:lnTo>
                    <a:lnTo>
                      <a:pt x="41" y="0"/>
                    </a:lnTo>
                    <a:lnTo>
                      <a:pt x="24" y="18"/>
                    </a:lnTo>
                    <a:lnTo>
                      <a:pt x="6" y="30"/>
                    </a:lnTo>
                    <a:lnTo>
                      <a:pt x="0" y="47"/>
                    </a:lnTo>
                    <a:lnTo>
                      <a:pt x="0" y="71"/>
                    </a:lnTo>
                    <a:lnTo>
                      <a:pt x="0" y="82"/>
                    </a:lnTo>
                    <a:lnTo>
                      <a:pt x="12" y="106"/>
                    </a:lnTo>
                    <a:lnTo>
                      <a:pt x="41" y="118"/>
                    </a:lnTo>
                    <a:lnTo>
                      <a:pt x="65" y="112"/>
                    </a:lnTo>
                    <a:lnTo>
                      <a:pt x="88" y="94"/>
                    </a:lnTo>
                    <a:lnTo>
                      <a:pt x="118" y="76"/>
                    </a:lnTo>
                    <a:lnTo>
                      <a:pt x="118" y="53"/>
                    </a:lnTo>
                    <a:lnTo>
                      <a:pt x="1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693" y="3454"/>
                <a:ext cx="99" cy="82"/>
              </a:xfrm>
              <a:custGeom>
                <a:avLst/>
                <a:gdLst/>
                <a:ahLst/>
                <a:cxnLst>
                  <a:cxn ang="0">
                    <a:pos x="99" y="41"/>
                  </a:cxn>
                  <a:cxn ang="0">
                    <a:pos x="99" y="18"/>
                  </a:cxn>
                  <a:cxn ang="0">
                    <a:pos x="82" y="6"/>
                  </a:cxn>
                  <a:cxn ang="0">
                    <a:pos x="41" y="0"/>
                  </a:cxn>
                  <a:cxn ang="0">
                    <a:pos x="29" y="6"/>
                  </a:cxn>
                  <a:cxn ang="0">
                    <a:pos x="6" y="23"/>
                  </a:cxn>
                  <a:cxn ang="0">
                    <a:pos x="0" y="35"/>
                  </a:cxn>
                  <a:cxn ang="0">
                    <a:pos x="0" y="53"/>
                  </a:cxn>
                  <a:cxn ang="0">
                    <a:pos x="17" y="64"/>
                  </a:cxn>
                  <a:cxn ang="0">
                    <a:pos x="41" y="82"/>
                  </a:cxn>
                  <a:cxn ang="0">
                    <a:pos x="70" y="70"/>
                  </a:cxn>
                  <a:cxn ang="0">
                    <a:pos x="94" y="59"/>
                  </a:cxn>
                  <a:cxn ang="0">
                    <a:pos x="94" y="41"/>
                  </a:cxn>
                  <a:cxn ang="0">
                    <a:pos x="99" y="41"/>
                  </a:cxn>
                </a:cxnLst>
                <a:rect l="0" t="0" r="0" b="0"/>
                <a:pathLst>
                  <a:path w="99" h="82">
                    <a:moveTo>
                      <a:pt x="99" y="41"/>
                    </a:moveTo>
                    <a:lnTo>
                      <a:pt x="99" y="18"/>
                    </a:lnTo>
                    <a:lnTo>
                      <a:pt x="82" y="6"/>
                    </a:lnTo>
                    <a:lnTo>
                      <a:pt x="41" y="0"/>
                    </a:lnTo>
                    <a:lnTo>
                      <a:pt x="29" y="6"/>
                    </a:lnTo>
                    <a:lnTo>
                      <a:pt x="6" y="23"/>
                    </a:lnTo>
                    <a:lnTo>
                      <a:pt x="0" y="35"/>
                    </a:lnTo>
                    <a:lnTo>
                      <a:pt x="0" y="53"/>
                    </a:lnTo>
                    <a:lnTo>
                      <a:pt x="17" y="64"/>
                    </a:lnTo>
                    <a:lnTo>
                      <a:pt x="41" y="82"/>
                    </a:lnTo>
                    <a:lnTo>
                      <a:pt x="70" y="70"/>
                    </a:lnTo>
                    <a:lnTo>
                      <a:pt x="94" y="59"/>
                    </a:lnTo>
                    <a:lnTo>
                      <a:pt x="94" y="41"/>
                    </a:lnTo>
                    <a:lnTo>
                      <a:pt x="9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564" y="3536"/>
                <a:ext cx="41" cy="24"/>
              </a:xfrm>
              <a:custGeom>
                <a:avLst/>
                <a:gdLst/>
                <a:ahLst/>
                <a:cxnLst>
                  <a:cxn ang="0">
                    <a:pos x="41" y="12"/>
                  </a:cxn>
                  <a:cxn ang="0">
                    <a:pos x="35" y="6"/>
                  </a:cxn>
                  <a:cxn ang="0">
                    <a:pos x="23" y="0"/>
                  </a:cxn>
                  <a:cxn ang="0">
                    <a:pos x="5" y="0"/>
                  </a:cxn>
                  <a:cxn ang="0">
                    <a:pos x="0" y="0"/>
                  </a:cxn>
                  <a:cxn ang="0">
                    <a:pos x="0" y="18"/>
                  </a:cxn>
                  <a:cxn ang="0">
                    <a:pos x="5" y="24"/>
                  </a:cxn>
                  <a:cxn ang="0">
                    <a:pos x="11" y="24"/>
                  </a:cxn>
                  <a:cxn ang="0">
                    <a:pos x="35" y="24"/>
                  </a:cxn>
                  <a:cxn ang="0">
                    <a:pos x="41" y="24"/>
                  </a:cxn>
                  <a:cxn ang="0">
                    <a:pos x="41" y="18"/>
                  </a:cxn>
                  <a:cxn ang="0">
                    <a:pos x="41" y="12"/>
                  </a:cxn>
                </a:cxnLst>
                <a:rect l="0" t="0" r="0" b="0"/>
                <a:pathLst>
                  <a:path w="41" h="24">
                    <a:moveTo>
                      <a:pt x="41" y="12"/>
                    </a:moveTo>
                    <a:lnTo>
                      <a:pt x="35" y="6"/>
                    </a:lnTo>
                    <a:lnTo>
                      <a:pt x="23" y="0"/>
                    </a:lnTo>
                    <a:lnTo>
                      <a:pt x="5" y="0"/>
                    </a:lnTo>
                    <a:lnTo>
                      <a:pt x="0" y="0"/>
                    </a:lnTo>
                    <a:lnTo>
                      <a:pt x="0" y="18"/>
                    </a:lnTo>
                    <a:lnTo>
                      <a:pt x="5" y="24"/>
                    </a:lnTo>
                    <a:lnTo>
                      <a:pt x="11" y="24"/>
                    </a:lnTo>
                    <a:lnTo>
                      <a:pt x="35" y="24"/>
                    </a:lnTo>
                    <a:lnTo>
                      <a:pt x="41" y="24"/>
                    </a:lnTo>
                    <a:lnTo>
                      <a:pt x="41" y="18"/>
                    </a:lnTo>
                    <a:lnTo>
                      <a:pt x="4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986" y="3102"/>
                <a:ext cx="164" cy="199"/>
              </a:xfrm>
              <a:custGeom>
                <a:avLst/>
                <a:gdLst/>
                <a:ahLst/>
                <a:cxnLst>
                  <a:cxn ang="0">
                    <a:pos x="94" y="76"/>
                  </a:cxn>
                  <a:cxn ang="0">
                    <a:pos x="106" y="47"/>
                  </a:cxn>
                  <a:cxn ang="0">
                    <a:pos x="106" y="29"/>
                  </a:cxn>
                  <a:cxn ang="0">
                    <a:pos x="94" y="12"/>
                  </a:cxn>
                  <a:cxn ang="0">
                    <a:pos x="82" y="0"/>
                  </a:cxn>
                  <a:cxn ang="0">
                    <a:pos x="59" y="0"/>
                  </a:cxn>
                  <a:cxn ang="0">
                    <a:pos x="41" y="6"/>
                  </a:cxn>
                  <a:cxn ang="0">
                    <a:pos x="18" y="23"/>
                  </a:cxn>
                  <a:cxn ang="0">
                    <a:pos x="0" y="47"/>
                  </a:cxn>
                  <a:cxn ang="0">
                    <a:pos x="0" y="76"/>
                  </a:cxn>
                  <a:cxn ang="0">
                    <a:pos x="12" y="100"/>
                  </a:cxn>
                  <a:cxn ang="0">
                    <a:pos x="18" y="117"/>
                  </a:cxn>
                  <a:cxn ang="0">
                    <a:pos x="29" y="117"/>
                  </a:cxn>
                  <a:cxn ang="0">
                    <a:pos x="53" y="117"/>
                  </a:cxn>
                  <a:cxn ang="0">
                    <a:pos x="76" y="105"/>
                  </a:cxn>
                  <a:cxn ang="0">
                    <a:pos x="88" y="100"/>
                  </a:cxn>
                  <a:cxn ang="0">
                    <a:pos x="88" y="117"/>
                  </a:cxn>
                  <a:cxn ang="0">
                    <a:pos x="76" y="141"/>
                  </a:cxn>
                  <a:cxn ang="0">
                    <a:pos x="70" y="170"/>
                  </a:cxn>
                  <a:cxn ang="0">
                    <a:pos x="76" y="188"/>
                  </a:cxn>
                  <a:cxn ang="0">
                    <a:pos x="82" y="193"/>
                  </a:cxn>
                  <a:cxn ang="0">
                    <a:pos x="106" y="199"/>
                  </a:cxn>
                  <a:cxn ang="0">
                    <a:pos x="117" y="193"/>
                  </a:cxn>
                  <a:cxn ang="0">
                    <a:pos x="123" y="188"/>
                  </a:cxn>
                  <a:cxn ang="0">
                    <a:pos x="147" y="152"/>
                  </a:cxn>
                  <a:cxn ang="0">
                    <a:pos x="164" y="129"/>
                  </a:cxn>
                  <a:cxn ang="0">
                    <a:pos x="164" y="100"/>
                  </a:cxn>
                  <a:cxn ang="0">
                    <a:pos x="164" y="76"/>
                  </a:cxn>
                  <a:cxn ang="0">
                    <a:pos x="153" y="70"/>
                  </a:cxn>
                  <a:cxn ang="0">
                    <a:pos x="141" y="64"/>
                  </a:cxn>
                  <a:cxn ang="0">
                    <a:pos x="117" y="70"/>
                  </a:cxn>
                  <a:cxn ang="0">
                    <a:pos x="106" y="88"/>
                  </a:cxn>
                  <a:cxn ang="0">
                    <a:pos x="94" y="88"/>
                  </a:cxn>
                  <a:cxn ang="0">
                    <a:pos x="94" y="88"/>
                  </a:cxn>
                  <a:cxn ang="0">
                    <a:pos x="94" y="76"/>
                  </a:cxn>
                </a:cxnLst>
                <a:rect l="0" t="0" r="0" b="0"/>
                <a:pathLst>
                  <a:path w="164" h="199">
                    <a:moveTo>
                      <a:pt x="94" y="76"/>
                    </a:moveTo>
                    <a:lnTo>
                      <a:pt x="106" y="47"/>
                    </a:lnTo>
                    <a:lnTo>
                      <a:pt x="106" y="29"/>
                    </a:lnTo>
                    <a:lnTo>
                      <a:pt x="94" y="12"/>
                    </a:lnTo>
                    <a:lnTo>
                      <a:pt x="82" y="0"/>
                    </a:lnTo>
                    <a:lnTo>
                      <a:pt x="59" y="0"/>
                    </a:lnTo>
                    <a:lnTo>
                      <a:pt x="41" y="6"/>
                    </a:lnTo>
                    <a:lnTo>
                      <a:pt x="18" y="23"/>
                    </a:lnTo>
                    <a:lnTo>
                      <a:pt x="0" y="47"/>
                    </a:lnTo>
                    <a:lnTo>
                      <a:pt x="0" y="76"/>
                    </a:lnTo>
                    <a:lnTo>
                      <a:pt x="12" y="100"/>
                    </a:lnTo>
                    <a:lnTo>
                      <a:pt x="18" y="117"/>
                    </a:lnTo>
                    <a:lnTo>
                      <a:pt x="29" y="117"/>
                    </a:lnTo>
                    <a:lnTo>
                      <a:pt x="53" y="117"/>
                    </a:lnTo>
                    <a:lnTo>
                      <a:pt x="76" y="105"/>
                    </a:lnTo>
                    <a:lnTo>
                      <a:pt x="88" y="100"/>
                    </a:lnTo>
                    <a:lnTo>
                      <a:pt x="88" y="117"/>
                    </a:lnTo>
                    <a:lnTo>
                      <a:pt x="76" y="141"/>
                    </a:lnTo>
                    <a:lnTo>
                      <a:pt x="70" y="170"/>
                    </a:lnTo>
                    <a:lnTo>
                      <a:pt x="76" y="188"/>
                    </a:lnTo>
                    <a:lnTo>
                      <a:pt x="82" y="193"/>
                    </a:lnTo>
                    <a:lnTo>
                      <a:pt x="106" y="199"/>
                    </a:lnTo>
                    <a:lnTo>
                      <a:pt x="117" y="193"/>
                    </a:lnTo>
                    <a:lnTo>
                      <a:pt x="123" y="188"/>
                    </a:lnTo>
                    <a:lnTo>
                      <a:pt x="147" y="152"/>
                    </a:lnTo>
                    <a:lnTo>
                      <a:pt x="164" y="129"/>
                    </a:lnTo>
                    <a:lnTo>
                      <a:pt x="164" y="100"/>
                    </a:lnTo>
                    <a:lnTo>
                      <a:pt x="164" y="76"/>
                    </a:lnTo>
                    <a:lnTo>
                      <a:pt x="153" y="70"/>
                    </a:lnTo>
                    <a:lnTo>
                      <a:pt x="141" y="64"/>
                    </a:lnTo>
                    <a:lnTo>
                      <a:pt x="117" y="70"/>
                    </a:lnTo>
                    <a:lnTo>
                      <a:pt x="106" y="88"/>
                    </a:lnTo>
                    <a:lnTo>
                      <a:pt x="94" y="88"/>
                    </a:lnTo>
                    <a:lnTo>
                      <a:pt x="94" y="88"/>
                    </a:lnTo>
                    <a:lnTo>
                      <a:pt x="94"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232" y="3207"/>
                <a:ext cx="112" cy="59"/>
              </a:xfrm>
              <a:custGeom>
                <a:avLst/>
                <a:gdLst/>
                <a:ahLst/>
                <a:cxnLst>
                  <a:cxn ang="0">
                    <a:pos x="88" y="59"/>
                  </a:cxn>
                  <a:cxn ang="0">
                    <a:pos x="112" y="36"/>
                  </a:cxn>
                  <a:cxn ang="0">
                    <a:pos x="112" y="30"/>
                  </a:cxn>
                  <a:cxn ang="0">
                    <a:pos x="112" y="18"/>
                  </a:cxn>
                  <a:cxn ang="0">
                    <a:pos x="94" y="12"/>
                  </a:cxn>
                  <a:cxn ang="0">
                    <a:pos x="88" y="12"/>
                  </a:cxn>
                  <a:cxn ang="0">
                    <a:pos x="65" y="0"/>
                  </a:cxn>
                  <a:cxn ang="0">
                    <a:pos x="30" y="0"/>
                  </a:cxn>
                  <a:cxn ang="0">
                    <a:pos x="12" y="12"/>
                  </a:cxn>
                  <a:cxn ang="0">
                    <a:pos x="0" y="24"/>
                  </a:cxn>
                  <a:cxn ang="0">
                    <a:pos x="0" y="36"/>
                  </a:cxn>
                  <a:cxn ang="0">
                    <a:pos x="18" y="47"/>
                  </a:cxn>
                  <a:cxn ang="0">
                    <a:pos x="36" y="53"/>
                  </a:cxn>
                  <a:cxn ang="0">
                    <a:pos x="53" y="47"/>
                  </a:cxn>
                  <a:cxn ang="0">
                    <a:pos x="59" y="47"/>
                  </a:cxn>
                  <a:cxn ang="0">
                    <a:pos x="65" y="53"/>
                  </a:cxn>
                  <a:cxn ang="0">
                    <a:pos x="77" y="59"/>
                  </a:cxn>
                  <a:cxn ang="0">
                    <a:pos x="83" y="59"/>
                  </a:cxn>
                  <a:cxn ang="0">
                    <a:pos x="88" y="59"/>
                  </a:cxn>
                </a:cxnLst>
                <a:rect l="0" t="0" r="0" b="0"/>
                <a:pathLst>
                  <a:path w="112" h="59">
                    <a:moveTo>
                      <a:pt x="88" y="59"/>
                    </a:moveTo>
                    <a:lnTo>
                      <a:pt x="112" y="36"/>
                    </a:lnTo>
                    <a:lnTo>
                      <a:pt x="112" y="30"/>
                    </a:lnTo>
                    <a:lnTo>
                      <a:pt x="112" y="18"/>
                    </a:lnTo>
                    <a:lnTo>
                      <a:pt x="94" y="12"/>
                    </a:lnTo>
                    <a:lnTo>
                      <a:pt x="88" y="12"/>
                    </a:lnTo>
                    <a:lnTo>
                      <a:pt x="65" y="0"/>
                    </a:lnTo>
                    <a:lnTo>
                      <a:pt x="30" y="0"/>
                    </a:lnTo>
                    <a:lnTo>
                      <a:pt x="12" y="12"/>
                    </a:lnTo>
                    <a:lnTo>
                      <a:pt x="0" y="24"/>
                    </a:lnTo>
                    <a:lnTo>
                      <a:pt x="0" y="36"/>
                    </a:lnTo>
                    <a:lnTo>
                      <a:pt x="18" y="47"/>
                    </a:lnTo>
                    <a:lnTo>
                      <a:pt x="36" y="53"/>
                    </a:lnTo>
                    <a:lnTo>
                      <a:pt x="53" y="47"/>
                    </a:lnTo>
                    <a:lnTo>
                      <a:pt x="59" y="47"/>
                    </a:lnTo>
                    <a:lnTo>
                      <a:pt x="65" y="53"/>
                    </a:lnTo>
                    <a:lnTo>
                      <a:pt x="77" y="59"/>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350" y="3243"/>
                <a:ext cx="58" cy="47"/>
              </a:xfrm>
              <a:custGeom>
                <a:avLst/>
                <a:gdLst/>
                <a:ahLst/>
                <a:cxnLst>
                  <a:cxn ang="0">
                    <a:pos x="53" y="41"/>
                  </a:cxn>
                  <a:cxn ang="0">
                    <a:pos x="58" y="29"/>
                  </a:cxn>
                  <a:cxn ang="0">
                    <a:pos x="58" y="17"/>
                  </a:cxn>
                  <a:cxn ang="0">
                    <a:pos x="41" y="0"/>
                  </a:cxn>
                  <a:cxn ang="0">
                    <a:pos x="29" y="0"/>
                  </a:cxn>
                  <a:cxn ang="0">
                    <a:pos x="11" y="0"/>
                  </a:cxn>
                  <a:cxn ang="0">
                    <a:pos x="6" y="11"/>
                  </a:cxn>
                  <a:cxn ang="0">
                    <a:pos x="0" y="23"/>
                  </a:cxn>
                  <a:cxn ang="0">
                    <a:pos x="11" y="41"/>
                  </a:cxn>
                  <a:cxn ang="0">
                    <a:pos x="29" y="41"/>
                  </a:cxn>
                  <a:cxn ang="0">
                    <a:pos x="41" y="41"/>
                  </a:cxn>
                  <a:cxn ang="0">
                    <a:pos x="41" y="47"/>
                  </a:cxn>
                  <a:cxn ang="0">
                    <a:pos x="41" y="41"/>
                  </a:cxn>
                  <a:cxn ang="0">
                    <a:pos x="53" y="41"/>
                  </a:cxn>
                </a:cxnLst>
                <a:rect l="0" t="0" r="0" b="0"/>
                <a:pathLst>
                  <a:path w="58" h="47">
                    <a:moveTo>
                      <a:pt x="53" y="41"/>
                    </a:moveTo>
                    <a:lnTo>
                      <a:pt x="58" y="29"/>
                    </a:lnTo>
                    <a:lnTo>
                      <a:pt x="58" y="17"/>
                    </a:lnTo>
                    <a:lnTo>
                      <a:pt x="41" y="0"/>
                    </a:lnTo>
                    <a:lnTo>
                      <a:pt x="29" y="0"/>
                    </a:lnTo>
                    <a:lnTo>
                      <a:pt x="11" y="0"/>
                    </a:lnTo>
                    <a:lnTo>
                      <a:pt x="6" y="11"/>
                    </a:lnTo>
                    <a:lnTo>
                      <a:pt x="0" y="23"/>
                    </a:lnTo>
                    <a:lnTo>
                      <a:pt x="11" y="41"/>
                    </a:lnTo>
                    <a:lnTo>
                      <a:pt x="29" y="41"/>
                    </a:lnTo>
                    <a:lnTo>
                      <a:pt x="41" y="41"/>
                    </a:lnTo>
                    <a:lnTo>
                      <a:pt x="41" y="47"/>
                    </a:lnTo>
                    <a:lnTo>
                      <a:pt x="41" y="41"/>
                    </a:lnTo>
                    <a:lnTo>
                      <a:pt x="53"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350" y="3483"/>
                <a:ext cx="29" cy="35"/>
              </a:xfrm>
              <a:custGeom>
                <a:avLst/>
                <a:gdLst/>
                <a:ahLst/>
                <a:cxnLst>
                  <a:cxn ang="0">
                    <a:pos x="23" y="35"/>
                  </a:cxn>
                  <a:cxn ang="0">
                    <a:pos x="29" y="24"/>
                  </a:cxn>
                  <a:cxn ang="0">
                    <a:pos x="29" y="6"/>
                  </a:cxn>
                  <a:cxn ang="0">
                    <a:pos x="23" y="0"/>
                  </a:cxn>
                  <a:cxn ang="0">
                    <a:pos x="11" y="0"/>
                  </a:cxn>
                  <a:cxn ang="0">
                    <a:pos x="0" y="6"/>
                  </a:cxn>
                  <a:cxn ang="0">
                    <a:pos x="0" y="24"/>
                  </a:cxn>
                  <a:cxn ang="0">
                    <a:pos x="6" y="35"/>
                  </a:cxn>
                  <a:cxn ang="0">
                    <a:pos x="11" y="35"/>
                  </a:cxn>
                  <a:cxn ang="0">
                    <a:pos x="23" y="35"/>
                  </a:cxn>
                </a:cxnLst>
                <a:rect l="0" t="0" r="0" b="0"/>
                <a:pathLst>
                  <a:path w="29" h="35">
                    <a:moveTo>
                      <a:pt x="23" y="35"/>
                    </a:moveTo>
                    <a:lnTo>
                      <a:pt x="29" y="24"/>
                    </a:lnTo>
                    <a:lnTo>
                      <a:pt x="29" y="6"/>
                    </a:lnTo>
                    <a:lnTo>
                      <a:pt x="23" y="0"/>
                    </a:lnTo>
                    <a:lnTo>
                      <a:pt x="11" y="0"/>
                    </a:lnTo>
                    <a:lnTo>
                      <a:pt x="0" y="6"/>
                    </a:lnTo>
                    <a:lnTo>
                      <a:pt x="0" y="24"/>
                    </a:lnTo>
                    <a:lnTo>
                      <a:pt x="6" y="35"/>
                    </a:lnTo>
                    <a:lnTo>
                      <a:pt x="11" y="35"/>
                    </a:lnTo>
                    <a:lnTo>
                      <a:pt x="2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02" y="3325"/>
                <a:ext cx="88" cy="53"/>
              </a:xfrm>
              <a:custGeom>
                <a:avLst/>
                <a:gdLst/>
                <a:ahLst/>
                <a:cxnLst>
                  <a:cxn ang="0">
                    <a:pos x="41" y="53"/>
                  </a:cxn>
                  <a:cxn ang="0">
                    <a:pos x="65" y="41"/>
                  </a:cxn>
                  <a:cxn ang="0">
                    <a:pos x="77" y="35"/>
                  </a:cxn>
                  <a:cxn ang="0">
                    <a:pos x="88" y="12"/>
                  </a:cxn>
                  <a:cxn ang="0">
                    <a:pos x="77" y="6"/>
                  </a:cxn>
                  <a:cxn ang="0">
                    <a:pos x="71" y="0"/>
                  </a:cxn>
                  <a:cxn ang="0">
                    <a:pos x="41" y="0"/>
                  </a:cxn>
                  <a:cxn ang="0">
                    <a:pos x="12" y="6"/>
                  </a:cxn>
                  <a:cxn ang="0">
                    <a:pos x="6" y="12"/>
                  </a:cxn>
                  <a:cxn ang="0">
                    <a:pos x="0" y="29"/>
                  </a:cxn>
                  <a:cxn ang="0">
                    <a:pos x="0" y="35"/>
                  </a:cxn>
                  <a:cxn ang="0">
                    <a:pos x="12" y="41"/>
                  </a:cxn>
                  <a:cxn ang="0">
                    <a:pos x="35" y="53"/>
                  </a:cxn>
                  <a:cxn ang="0">
                    <a:pos x="41" y="53"/>
                  </a:cxn>
                </a:cxnLst>
                <a:rect l="0" t="0" r="0" b="0"/>
                <a:pathLst>
                  <a:path w="88" h="53">
                    <a:moveTo>
                      <a:pt x="41" y="53"/>
                    </a:moveTo>
                    <a:lnTo>
                      <a:pt x="65" y="41"/>
                    </a:lnTo>
                    <a:lnTo>
                      <a:pt x="77" y="35"/>
                    </a:lnTo>
                    <a:lnTo>
                      <a:pt x="88" y="12"/>
                    </a:lnTo>
                    <a:lnTo>
                      <a:pt x="77" y="6"/>
                    </a:lnTo>
                    <a:lnTo>
                      <a:pt x="71" y="0"/>
                    </a:lnTo>
                    <a:lnTo>
                      <a:pt x="41" y="0"/>
                    </a:lnTo>
                    <a:lnTo>
                      <a:pt x="12" y="6"/>
                    </a:lnTo>
                    <a:lnTo>
                      <a:pt x="6" y="12"/>
                    </a:lnTo>
                    <a:lnTo>
                      <a:pt x="0" y="29"/>
                    </a:lnTo>
                    <a:lnTo>
                      <a:pt x="0" y="35"/>
                    </a:lnTo>
                    <a:lnTo>
                      <a:pt x="12" y="41"/>
                    </a:lnTo>
                    <a:lnTo>
                      <a:pt x="35" y="53"/>
                    </a:lnTo>
                    <a:lnTo>
                      <a:pt x="4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467" y="3266"/>
                <a:ext cx="47" cy="59"/>
              </a:xfrm>
              <a:custGeom>
                <a:avLst/>
                <a:gdLst/>
                <a:ahLst/>
                <a:cxnLst>
                  <a:cxn ang="0">
                    <a:pos x="35" y="59"/>
                  </a:cxn>
                  <a:cxn ang="0">
                    <a:pos x="47" y="35"/>
                  </a:cxn>
                  <a:cxn ang="0">
                    <a:pos x="47" y="24"/>
                  </a:cxn>
                  <a:cxn ang="0">
                    <a:pos x="47" y="0"/>
                  </a:cxn>
                  <a:cxn ang="0">
                    <a:pos x="41" y="0"/>
                  </a:cxn>
                  <a:cxn ang="0">
                    <a:pos x="35" y="0"/>
                  </a:cxn>
                  <a:cxn ang="0">
                    <a:pos x="18" y="6"/>
                  </a:cxn>
                  <a:cxn ang="0">
                    <a:pos x="6" y="18"/>
                  </a:cxn>
                  <a:cxn ang="0">
                    <a:pos x="0" y="29"/>
                  </a:cxn>
                  <a:cxn ang="0">
                    <a:pos x="0" y="41"/>
                  </a:cxn>
                  <a:cxn ang="0">
                    <a:pos x="12" y="59"/>
                  </a:cxn>
                  <a:cxn ang="0">
                    <a:pos x="29" y="59"/>
                  </a:cxn>
                  <a:cxn ang="0">
                    <a:pos x="29" y="59"/>
                  </a:cxn>
                  <a:cxn ang="0">
                    <a:pos x="35" y="59"/>
                  </a:cxn>
                </a:cxnLst>
                <a:rect l="0" t="0" r="0" b="0"/>
                <a:pathLst>
                  <a:path w="47" h="59">
                    <a:moveTo>
                      <a:pt x="35" y="59"/>
                    </a:moveTo>
                    <a:lnTo>
                      <a:pt x="47" y="35"/>
                    </a:lnTo>
                    <a:lnTo>
                      <a:pt x="47" y="24"/>
                    </a:lnTo>
                    <a:lnTo>
                      <a:pt x="47" y="0"/>
                    </a:lnTo>
                    <a:lnTo>
                      <a:pt x="41" y="0"/>
                    </a:lnTo>
                    <a:lnTo>
                      <a:pt x="35" y="0"/>
                    </a:lnTo>
                    <a:lnTo>
                      <a:pt x="18" y="6"/>
                    </a:lnTo>
                    <a:lnTo>
                      <a:pt x="6" y="18"/>
                    </a:lnTo>
                    <a:lnTo>
                      <a:pt x="0" y="29"/>
                    </a:lnTo>
                    <a:lnTo>
                      <a:pt x="0" y="41"/>
                    </a:lnTo>
                    <a:lnTo>
                      <a:pt x="12" y="59"/>
                    </a:lnTo>
                    <a:lnTo>
                      <a:pt x="29"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14" y="3143"/>
                <a:ext cx="76" cy="53"/>
              </a:xfrm>
              <a:custGeom>
                <a:avLst/>
                <a:gdLst/>
                <a:ahLst/>
                <a:cxnLst>
                  <a:cxn ang="0">
                    <a:pos x="47" y="53"/>
                  </a:cxn>
                  <a:cxn ang="0">
                    <a:pos x="59" y="53"/>
                  </a:cxn>
                  <a:cxn ang="0">
                    <a:pos x="76" y="47"/>
                  </a:cxn>
                  <a:cxn ang="0">
                    <a:pos x="76" y="29"/>
                  </a:cxn>
                  <a:cxn ang="0">
                    <a:pos x="76" y="23"/>
                  </a:cxn>
                  <a:cxn ang="0">
                    <a:pos x="59" y="6"/>
                  </a:cxn>
                  <a:cxn ang="0">
                    <a:pos x="53" y="0"/>
                  </a:cxn>
                  <a:cxn ang="0">
                    <a:pos x="23" y="6"/>
                  </a:cxn>
                  <a:cxn ang="0">
                    <a:pos x="6" y="17"/>
                  </a:cxn>
                  <a:cxn ang="0">
                    <a:pos x="0" y="23"/>
                  </a:cxn>
                  <a:cxn ang="0">
                    <a:pos x="6" y="29"/>
                  </a:cxn>
                  <a:cxn ang="0">
                    <a:pos x="23" y="47"/>
                  </a:cxn>
                  <a:cxn ang="0">
                    <a:pos x="35" y="53"/>
                  </a:cxn>
                  <a:cxn ang="0">
                    <a:pos x="47" y="53"/>
                  </a:cxn>
                </a:cxnLst>
                <a:rect l="0" t="0" r="0" b="0"/>
                <a:pathLst>
                  <a:path w="76" h="53">
                    <a:moveTo>
                      <a:pt x="47" y="53"/>
                    </a:moveTo>
                    <a:lnTo>
                      <a:pt x="59" y="53"/>
                    </a:lnTo>
                    <a:lnTo>
                      <a:pt x="76" y="47"/>
                    </a:lnTo>
                    <a:lnTo>
                      <a:pt x="76" y="29"/>
                    </a:lnTo>
                    <a:lnTo>
                      <a:pt x="76" y="23"/>
                    </a:lnTo>
                    <a:lnTo>
                      <a:pt x="59" y="6"/>
                    </a:lnTo>
                    <a:lnTo>
                      <a:pt x="53" y="0"/>
                    </a:lnTo>
                    <a:lnTo>
                      <a:pt x="23" y="6"/>
                    </a:lnTo>
                    <a:lnTo>
                      <a:pt x="6" y="17"/>
                    </a:lnTo>
                    <a:lnTo>
                      <a:pt x="0" y="23"/>
                    </a:lnTo>
                    <a:lnTo>
                      <a:pt x="6" y="29"/>
                    </a:lnTo>
                    <a:lnTo>
                      <a:pt x="23" y="47"/>
                    </a:lnTo>
                    <a:lnTo>
                      <a:pt x="35" y="53"/>
                    </a:lnTo>
                    <a:lnTo>
                      <a:pt x="4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1455" y="3020"/>
                <a:ext cx="94" cy="76"/>
              </a:xfrm>
              <a:custGeom>
                <a:avLst/>
                <a:gdLst/>
                <a:ahLst/>
                <a:cxnLst>
                  <a:cxn ang="0">
                    <a:pos x="65" y="76"/>
                  </a:cxn>
                  <a:cxn ang="0">
                    <a:pos x="82" y="64"/>
                  </a:cxn>
                  <a:cxn ang="0">
                    <a:pos x="94" y="52"/>
                  </a:cxn>
                  <a:cxn ang="0">
                    <a:pos x="94" y="29"/>
                  </a:cxn>
                  <a:cxn ang="0">
                    <a:pos x="88" y="17"/>
                  </a:cxn>
                  <a:cxn ang="0">
                    <a:pos x="77" y="11"/>
                  </a:cxn>
                  <a:cxn ang="0">
                    <a:pos x="65" y="0"/>
                  </a:cxn>
                  <a:cxn ang="0">
                    <a:pos x="41" y="0"/>
                  </a:cxn>
                  <a:cxn ang="0">
                    <a:pos x="12" y="11"/>
                  </a:cxn>
                  <a:cxn ang="0">
                    <a:pos x="0" y="23"/>
                  </a:cxn>
                  <a:cxn ang="0">
                    <a:pos x="0" y="35"/>
                  </a:cxn>
                  <a:cxn ang="0">
                    <a:pos x="18" y="58"/>
                  </a:cxn>
                  <a:cxn ang="0">
                    <a:pos x="30" y="76"/>
                  </a:cxn>
                  <a:cxn ang="0">
                    <a:pos x="59" y="76"/>
                  </a:cxn>
                  <a:cxn ang="0">
                    <a:pos x="65" y="76"/>
                  </a:cxn>
                </a:cxnLst>
                <a:rect l="0" t="0" r="0" b="0"/>
                <a:pathLst>
                  <a:path w="94" h="76">
                    <a:moveTo>
                      <a:pt x="65" y="76"/>
                    </a:moveTo>
                    <a:lnTo>
                      <a:pt x="82" y="64"/>
                    </a:lnTo>
                    <a:lnTo>
                      <a:pt x="94" y="52"/>
                    </a:lnTo>
                    <a:lnTo>
                      <a:pt x="94" y="29"/>
                    </a:lnTo>
                    <a:lnTo>
                      <a:pt x="88" y="17"/>
                    </a:lnTo>
                    <a:lnTo>
                      <a:pt x="77" y="11"/>
                    </a:lnTo>
                    <a:lnTo>
                      <a:pt x="65" y="0"/>
                    </a:lnTo>
                    <a:lnTo>
                      <a:pt x="41" y="0"/>
                    </a:lnTo>
                    <a:lnTo>
                      <a:pt x="12" y="11"/>
                    </a:lnTo>
                    <a:lnTo>
                      <a:pt x="0" y="23"/>
                    </a:lnTo>
                    <a:lnTo>
                      <a:pt x="0" y="35"/>
                    </a:lnTo>
                    <a:lnTo>
                      <a:pt x="18" y="58"/>
                    </a:lnTo>
                    <a:lnTo>
                      <a:pt x="30" y="76"/>
                    </a:lnTo>
                    <a:lnTo>
                      <a:pt x="59" y="76"/>
                    </a:lnTo>
                    <a:lnTo>
                      <a:pt x="65"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537" y="2938"/>
                <a:ext cx="71" cy="76"/>
              </a:xfrm>
              <a:custGeom>
                <a:avLst/>
                <a:gdLst/>
                <a:ahLst/>
                <a:cxnLst>
                  <a:cxn ang="0">
                    <a:pos x="53" y="70"/>
                  </a:cxn>
                  <a:cxn ang="0">
                    <a:pos x="65" y="52"/>
                  </a:cxn>
                  <a:cxn ang="0">
                    <a:pos x="71" y="35"/>
                  </a:cxn>
                  <a:cxn ang="0">
                    <a:pos x="65" y="11"/>
                  </a:cxn>
                  <a:cxn ang="0">
                    <a:pos x="59" y="0"/>
                  </a:cxn>
                  <a:cxn ang="0">
                    <a:pos x="42" y="0"/>
                  </a:cxn>
                  <a:cxn ang="0">
                    <a:pos x="30" y="5"/>
                  </a:cxn>
                  <a:cxn ang="0">
                    <a:pos x="12" y="11"/>
                  </a:cxn>
                  <a:cxn ang="0">
                    <a:pos x="0" y="35"/>
                  </a:cxn>
                  <a:cxn ang="0">
                    <a:pos x="0" y="46"/>
                  </a:cxn>
                  <a:cxn ang="0">
                    <a:pos x="6" y="64"/>
                  </a:cxn>
                  <a:cxn ang="0">
                    <a:pos x="30" y="76"/>
                  </a:cxn>
                  <a:cxn ang="0">
                    <a:pos x="42" y="70"/>
                  </a:cxn>
                  <a:cxn ang="0">
                    <a:pos x="53" y="70"/>
                  </a:cxn>
                </a:cxnLst>
                <a:rect l="0" t="0" r="0" b="0"/>
                <a:pathLst>
                  <a:path w="71" h="76">
                    <a:moveTo>
                      <a:pt x="53" y="70"/>
                    </a:moveTo>
                    <a:lnTo>
                      <a:pt x="65" y="52"/>
                    </a:lnTo>
                    <a:lnTo>
                      <a:pt x="71" y="35"/>
                    </a:lnTo>
                    <a:lnTo>
                      <a:pt x="65" y="11"/>
                    </a:lnTo>
                    <a:lnTo>
                      <a:pt x="59" y="0"/>
                    </a:lnTo>
                    <a:lnTo>
                      <a:pt x="42" y="0"/>
                    </a:lnTo>
                    <a:lnTo>
                      <a:pt x="30" y="5"/>
                    </a:lnTo>
                    <a:lnTo>
                      <a:pt x="12" y="11"/>
                    </a:lnTo>
                    <a:lnTo>
                      <a:pt x="0" y="35"/>
                    </a:lnTo>
                    <a:lnTo>
                      <a:pt x="0" y="46"/>
                    </a:lnTo>
                    <a:lnTo>
                      <a:pt x="6" y="64"/>
                    </a:lnTo>
                    <a:lnTo>
                      <a:pt x="30" y="76"/>
                    </a:lnTo>
                    <a:lnTo>
                      <a:pt x="42" y="70"/>
                    </a:lnTo>
                    <a:lnTo>
                      <a:pt x="5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625" y="3002"/>
                <a:ext cx="42" cy="35"/>
              </a:xfrm>
              <a:custGeom>
                <a:avLst/>
                <a:gdLst/>
                <a:ahLst/>
                <a:cxnLst>
                  <a:cxn ang="0">
                    <a:pos x="30" y="35"/>
                  </a:cxn>
                  <a:cxn ang="0">
                    <a:pos x="36" y="29"/>
                  </a:cxn>
                  <a:cxn ang="0">
                    <a:pos x="42" y="29"/>
                  </a:cxn>
                  <a:cxn ang="0">
                    <a:pos x="42" y="12"/>
                  </a:cxn>
                  <a:cxn ang="0">
                    <a:pos x="30" y="0"/>
                  </a:cxn>
                  <a:cxn ang="0">
                    <a:pos x="6" y="0"/>
                  </a:cxn>
                  <a:cxn ang="0">
                    <a:pos x="0" y="6"/>
                  </a:cxn>
                  <a:cxn ang="0">
                    <a:pos x="0" y="18"/>
                  </a:cxn>
                  <a:cxn ang="0">
                    <a:pos x="0" y="29"/>
                  </a:cxn>
                  <a:cxn ang="0">
                    <a:pos x="12" y="35"/>
                  </a:cxn>
                  <a:cxn ang="0">
                    <a:pos x="18" y="35"/>
                  </a:cxn>
                  <a:cxn ang="0">
                    <a:pos x="30" y="35"/>
                  </a:cxn>
                </a:cxnLst>
                <a:rect l="0" t="0" r="0" b="0"/>
                <a:pathLst>
                  <a:path w="42" h="35">
                    <a:moveTo>
                      <a:pt x="30" y="35"/>
                    </a:moveTo>
                    <a:lnTo>
                      <a:pt x="36" y="29"/>
                    </a:lnTo>
                    <a:lnTo>
                      <a:pt x="42" y="29"/>
                    </a:lnTo>
                    <a:lnTo>
                      <a:pt x="42" y="12"/>
                    </a:lnTo>
                    <a:lnTo>
                      <a:pt x="30" y="0"/>
                    </a:lnTo>
                    <a:lnTo>
                      <a:pt x="6" y="0"/>
                    </a:lnTo>
                    <a:lnTo>
                      <a:pt x="0" y="6"/>
                    </a:lnTo>
                    <a:lnTo>
                      <a:pt x="0" y="18"/>
                    </a:lnTo>
                    <a:lnTo>
                      <a:pt x="0" y="29"/>
                    </a:lnTo>
                    <a:lnTo>
                      <a:pt x="12" y="35"/>
                    </a:lnTo>
                    <a:lnTo>
                      <a:pt x="18" y="35"/>
                    </a:lnTo>
                    <a:lnTo>
                      <a:pt x="30"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37" y="2961"/>
                <a:ext cx="88" cy="53"/>
              </a:xfrm>
              <a:custGeom>
                <a:avLst/>
                <a:gdLst/>
                <a:ahLst/>
                <a:cxnLst>
                  <a:cxn ang="0">
                    <a:pos x="53" y="53"/>
                  </a:cxn>
                  <a:cxn ang="0">
                    <a:pos x="82" y="41"/>
                  </a:cxn>
                  <a:cxn ang="0">
                    <a:pos x="88" y="29"/>
                  </a:cxn>
                  <a:cxn ang="0">
                    <a:pos x="88" y="18"/>
                  </a:cxn>
                  <a:cxn ang="0">
                    <a:pos x="64" y="0"/>
                  </a:cxn>
                  <a:cxn ang="0">
                    <a:pos x="47" y="0"/>
                  </a:cxn>
                  <a:cxn ang="0">
                    <a:pos x="23" y="12"/>
                  </a:cxn>
                  <a:cxn ang="0">
                    <a:pos x="12" y="18"/>
                  </a:cxn>
                  <a:cxn ang="0">
                    <a:pos x="0" y="23"/>
                  </a:cxn>
                  <a:cxn ang="0">
                    <a:pos x="12" y="47"/>
                  </a:cxn>
                  <a:cxn ang="0">
                    <a:pos x="23" y="53"/>
                  </a:cxn>
                  <a:cxn ang="0">
                    <a:pos x="47" y="53"/>
                  </a:cxn>
                  <a:cxn ang="0">
                    <a:pos x="53" y="53"/>
                  </a:cxn>
                </a:cxnLst>
                <a:rect l="0" t="0" r="0" b="0"/>
                <a:pathLst>
                  <a:path w="88" h="53">
                    <a:moveTo>
                      <a:pt x="53" y="53"/>
                    </a:moveTo>
                    <a:lnTo>
                      <a:pt x="82" y="41"/>
                    </a:lnTo>
                    <a:lnTo>
                      <a:pt x="88" y="29"/>
                    </a:lnTo>
                    <a:lnTo>
                      <a:pt x="88" y="18"/>
                    </a:lnTo>
                    <a:lnTo>
                      <a:pt x="64" y="0"/>
                    </a:lnTo>
                    <a:lnTo>
                      <a:pt x="47" y="0"/>
                    </a:lnTo>
                    <a:lnTo>
                      <a:pt x="23" y="12"/>
                    </a:lnTo>
                    <a:lnTo>
                      <a:pt x="12" y="18"/>
                    </a:lnTo>
                    <a:lnTo>
                      <a:pt x="0" y="23"/>
                    </a:lnTo>
                    <a:lnTo>
                      <a:pt x="12" y="47"/>
                    </a:lnTo>
                    <a:lnTo>
                      <a:pt x="23" y="53"/>
                    </a:lnTo>
                    <a:lnTo>
                      <a:pt x="47" y="53"/>
                    </a:lnTo>
                    <a:lnTo>
                      <a:pt x="53"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725" y="3160"/>
                <a:ext cx="59" cy="36"/>
              </a:xfrm>
              <a:custGeom>
                <a:avLst/>
                <a:gdLst/>
                <a:ahLst/>
                <a:cxnLst>
                  <a:cxn ang="0">
                    <a:pos x="35" y="36"/>
                  </a:cxn>
                  <a:cxn ang="0">
                    <a:pos x="59" y="18"/>
                  </a:cxn>
                  <a:cxn ang="0">
                    <a:pos x="59" y="12"/>
                  </a:cxn>
                  <a:cxn ang="0">
                    <a:pos x="41" y="6"/>
                  </a:cxn>
                  <a:cxn ang="0">
                    <a:pos x="24" y="0"/>
                  </a:cxn>
                  <a:cxn ang="0">
                    <a:pos x="6" y="6"/>
                  </a:cxn>
                  <a:cxn ang="0">
                    <a:pos x="0" y="18"/>
                  </a:cxn>
                  <a:cxn ang="0">
                    <a:pos x="0" y="30"/>
                  </a:cxn>
                  <a:cxn ang="0">
                    <a:pos x="12" y="36"/>
                  </a:cxn>
                  <a:cxn ang="0">
                    <a:pos x="30" y="36"/>
                  </a:cxn>
                  <a:cxn ang="0">
                    <a:pos x="35" y="36"/>
                  </a:cxn>
                </a:cxnLst>
                <a:rect l="0" t="0" r="0" b="0"/>
                <a:pathLst>
                  <a:path w="59" h="36">
                    <a:moveTo>
                      <a:pt x="35" y="36"/>
                    </a:moveTo>
                    <a:lnTo>
                      <a:pt x="59" y="18"/>
                    </a:lnTo>
                    <a:lnTo>
                      <a:pt x="59" y="12"/>
                    </a:lnTo>
                    <a:lnTo>
                      <a:pt x="41" y="6"/>
                    </a:lnTo>
                    <a:lnTo>
                      <a:pt x="24" y="0"/>
                    </a:lnTo>
                    <a:lnTo>
                      <a:pt x="6" y="6"/>
                    </a:lnTo>
                    <a:lnTo>
                      <a:pt x="0" y="18"/>
                    </a:lnTo>
                    <a:lnTo>
                      <a:pt x="0" y="30"/>
                    </a:lnTo>
                    <a:lnTo>
                      <a:pt x="12" y="36"/>
                    </a:lnTo>
                    <a:lnTo>
                      <a:pt x="30" y="36"/>
                    </a:lnTo>
                    <a:lnTo>
                      <a:pt x="35"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1813" y="3243"/>
                <a:ext cx="53" cy="52"/>
              </a:xfrm>
              <a:custGeom>
                <a:avLst/>
                <a:gdLst/>
                <a:ahLst/>
                <a:cxnLst>
                  <a:cxn ang="0">
                    <a:pos x="6" y="52"/>
                  </a:cxn>
                  <a:cxn ang="0">
                    <a:pos x="18" y="52"/>
                  </a:cxn>
                  <a:cxn ang="0">
                    <a:pos x="41" y="52"/>
                  </a:cxn>
                  <a:cxn ang="0">
                    <a:pos x="47" y="41"/>
                  </a:cxn>
                  <a:cxn ang="0">
                    <a:pos x="53" y="23"/>
                  </a:cxn>
                  <a:cxn ang="0">
                    <a:pos x="53" y="11"/>
                  </a:cxn>
                  <a:cxn ang="0">
                    <a:pos x="47" y="0"/>
                  </a:cxn>
                  <a:cxn ang="0">
                    <a:pos x="18" y="11"/>
                  </a:cxn>
                  <a:cxn ang="0">
                    <a:pos x="6" y="17"/>
                  </a:cxn>
                  <a:cxn ang="0">
                    <a:pos x="0" y="29"/>
                  </a:cxn>
                  <a:cxn ang="0">
                    <a:pos x="0" y="47"/>
                  </a:cxn>
                  <a:cxn ang="0">
                    <a:pos x="0" y="52"/>
                  </a:cxn>
                  <a:cxn ang="0">
                    <a:pos x="6" y="52"/>
                  </a:cxn>
                </a:cxnLst>
                <a:rect l="0" t="0" r="0" b="0"/>
                <a:pathLst>
                  <a:path w="53" h="52">
                    <a:moveTo>
                      <a:pt x="6" y="52"/>
                    </a:moveTo>
                    <a:lnTo>
                      <a:pt x="18" y="52"/>
                    </a:lnTo>
                    <a:lnTo>
                      <a:pt x="41" y="52"/>
                    </a:lnTo>
                    <a:lnTo>
                      <a:pt x="47" y="41"/>
                    </a:lnTo>
                    <a:lnTo>
                      <a:pt x="53" y="23"/>
                    </a:lnTo>
                    <a:lnTo>
                      <a:pt x="53" y="11"/>
                    </a:lnTo>
                    <a:lnTo>
                      <a:pt x="47" y="0"/>
                    </a:lnTo>
                    <a:lnTo>
                      <a:pt x="18" y="11"/>
                    </a:lnTo>
                    <a:lnTo>
                      <a:pt x="6" y="17"/>
                    </a:lnTo>
                    <a:lnTo>
                      <a:pt x="0" y="29"/>
                    </a:lnTo>
                    <a:lnTo>
                      <a:pt x="0" y="47"/>
                    </a:lnTo>
                    <a:lnTo>
                      <a:pt x="0" y="52"/>
                    </a:lnTo>
                    <a:lnTo>
                      <a:pt x="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036" y="3266"/>
                <a:ext cx="65" cy="53"/>
              </a:xfrm>
              <a:custGeom>
                <a:avLst/>
                <a:gdLst/>
                <a:ahLst/>
                <a:cxnLst>
                  <a:cxn ang="0">
                    <a:pos x="29" y="53"/>
                  </a:cxn>
                  <a:cxn ang="0">
                    <a:pos x="59" y="41"/>
                  </a:cxn>
                  <a:cxn ang="0">
                    <a:pos x="65" y="29"/>
                  </a:cxn>
                  <a:cxn ang="0">
                    <a:pos x="65" y="18"/>
                  </a:cxn>
                  <a:cxn ang="0">
                    <a:pos x="47" y="6"/>
                  </a:cxn>
                  <a:cxn ang="0">
                    <a:pos x="41" y="0"/>
                  </a:cxn>
                  <a:cxn ang="0">
                    <a:pos x="29" y="0"/>
                  </a:cxn>
                  <a:cxn ang="0">
                    <a:pos x="18" y="0"/>
                  </a:cxn>
                  <a:cxn ang="0">
                    <a:pos x="6" y="6"/>
                  </a:cxn>
                  <a:cxn ang="0">
                    <a:pos x="0" y="24"/>
                  </a:cxn>
                  <a:cxn ang="0">
                    <a:pos x="6" y="41"/>
                  </a:cxn>
                  <a:cxn ang="0">
                    <a:pos x="12" y="53"/>
                  </a:cxn>
                  <a:cxn ang="0">
                    <a:pos x="18" y="53"/>
                  </a:cxn>
                  <a:cxn ang="0">
                    <a:pos x="29" y="53"/>
                  </a:cxn>
                </a:cxnLst>
                <a:rect l="0" t="0" r="0" b="0"/>
                <a:pathLst>
                  <a:path w="65" h="53">
                    <a:moveTo>
                      <a:pt x="29" y="53"/>
                    </a:moveTo>
                    <a:lnTo>
                      <a:pt x="59" y="41"/>
                    </a:lnTo>
                    <a:lnTo>
                      <a:pt x="65" y="29"/>
                    </a:lnTo>
                    <a:lnTo>
                      <a:pt x="65" y="18"/>
                    </a:lnTo>
                    <a:lnTo>
                      <a:pt x="47" y="6"/>
                    </a:lnTo>
                    <a:lnTo>
                      <a:pt x="41" y="0"/>
                    </a:lnTo>
                    <a:lnTo>
                      <a:pt x="29" y="0"/>
                    </a:lnTo>
                    <a:lnTo>
                      <a:pt x="18" y="0"/>
                    </a:lnTo>
                    <a:lnTo>
                      <a:pt x="6" y="6"/>
                    </a:lnTo>
                    <a:lnTo>
                      <a:pt x="0" y="24"/>
                    </a:lnTo>
                    <a:lnTo>
                      <a:pt x="6" y="41"/>
                    </a:lnTo>
                    <a:lnTo>
                      <a:pt x="12" y="53"/>
                    </a:lnTo>
                    <a:lnTo>
                      <a:pt x="18" y="53"/>
                    </a:lnTo>
                    <a:lnTo>
                      <a:pt x="2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1878" y="3612"/>
                <a:ext cx="129" cy="88"/>
              </a:xfrm>
              <a:custGeom>
                <a:avLst/>
                <a:gdLst/>
                <a:ahLst/>
                <a:cxnLst>
                  <a:cxn ang="0">
                    <a:pos x="70" y="88"/>
                  </a:cxn>
                  <a:cxn ang="0">
                    <a:pos x="94" y="88"/>
                  </a:cxn>
                  <a:cxn ang="0">
                    <a:pos x="111" y="71"/>
                  </a:cxn>
                  <a:cxn ang="0">
                    <a:pos x="129" y="53"/>
                  </a:cxn>
                  <a:cxn ang="0">
                    <a:pos x="123" y="30"/>
                  </a:cxn>
                  <a:cxn ang="0">
                    <a:pos x="99" y="6"/>
                  </a:cxn>
                  <a:cxn ang="0">
                    <a:pos x="82" y="0"/>
                  </a:cxn>
                  <a:cxn ang="0">
                    <a:pos x="47" y="6"/>
                  </a:cxn>
                  <a:cxn ang="0">
                    <a:pos x="17" y="24"/>
                  </a:cxn>
                  <a:cxn ang="0">
                    <a:pos x="0" y="41"/>
                  </a:cxn>
                  <a:cxn ang="0">
                    <a:pos x="0" y="59"/>
                  </a:cxn>
                  <a:cxn ang="0">
                    <a:pos x="11" y="71"/>
                  </a:cxn>
                  <a:cxn ang="0">
                    <a:pos x="35" y="82"/>
                  </a:cxn>
                  <a:cxn ang="0">
                    <a:pos x="64" y="88"/>
                  </a:cxn>
                  <a:cxn ang="0">
                    <a:pos x="70" y="88"/>
                  </a:cxn>
                </a:cxnLst>
                <a:rect l="0" t="0" r="0" b="0"/>
                <a:pathLst>
                  <a:path w="129" h="88">
                    <a:moveTo>
                      <a:pt x="70" y="88"/>
                    </a:moveTo>
                    <a:lnTo>
                      <a:pt x="94" y="88"/>
                    </a:lnTo>
                    <a:lnTo>
                      <a:pt x="111" y="71"/>
                    </a:lnTo>
                    <a:lnTo>
                      <a:pt x="129" y="53"/>
                    </a:lnTo>
                    <a:lnTo>
                      <a:pt x="123" y="30"/>
                    </a:lnTo>
                    <a:lnTo>
                      <a:pt x="99" y="6"/>
                    </a:lnTo>
                    <a:lnTo>
                      <a:pt x="82" y="0"/>
                    </a:lnTo>
                    <a:lnTo>
                      <a:pt x="47" y="6"/>
                    </a:lnTo>
                    <a:lnTo>
                      <a:pt x="17" y="24"/>
                    </a:lnTo>
                    <a:lnTo>
                      <a:pt x="0" y="41"/>
                    </a:lnTo>
                    <a:lnTo>
                      <a:pt x="0" y="59"/>
                    </a:lnTo>
                    <a:lnTo>
                      <a:pt x="11" y="71"/>
                    </a:lnTo>
                    <a:lnTo>
                      <a:pt x="35" y="82"/>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2083" y="3507"/>
                <a:ext cx="200" cy="141"/>
              </a:xfrm>
              <a:custGeom>
                <a:avLst/>
                <a:gdLst/>
                <a:ahLst/>
                <a:cxnLst>
                  <a:cxn ang="0">
                    <a:pos x="200" y="82"/>
                  </a:cxn>
                  <a:cxn ang="0">
                    <a:pos x="200" y="70"/>
                  </a:cxn>
                  <a:cxn ang="0">
                    <a:pos x="176" y="47"/>
                  </a:cxn>
                  <a:cxn ang="0">
                    <a:pos x="147" y="17"/>
                  </a:cxn>
                  <a:cxn ang="0">
                    <a:pos x="141" y="11"/>
                  </a:cxn>
                  <a:cxn ang="0">
                    <a:pos x="123" y="6"/>
                  </a:cxn>
                  <a:cxn ang="0">
                    <a:pos x="82" y="0"/>
                  </a:cxn>
                  <a:cxn ang="0">
                    <a:pos x="53" y="6"/>
                  </a:cxn>
                  <a:cxn ang="0">
                    <a:pos x="41" y="11"/>
                  </a:cxn>
                  <a:cxn ang="0">
                    <a:pos x="41" y="17"/>
                  </a:cxn>
                  <a:cxn ang="0">
                    <a:pos x="29" y="47"/>
                  </a:cxn>
                  <a:cxn ang="0">
                    <a:pos x="24" y="64"/>
                  </a:cxn>
                  <a:cxn ang="0">
                    <a:pos x="18" y="76"/>
                  </a:cxn>
                  <a:cxn ang="0">
                    <a:pos x="0" y="94"/>
                  </a:cxn>
                  <a:cxn ang="0">
                    <a:pos x="0" y="99"/>
                  </a:cxn>
                  <a:cxn ang="0">
                    <a:pos x="12" y="105"/>
                  </a:cxn>
                  <a:cxn ang="0">
                    <a:pos x="65" y="135"/>
                  </a:cxn>
                  <a:cxn ang="0">
                    <a:pos x="94" y="141"/>
                  </a:cxn>
                  <a:cxn ang="0">
                    <a:pos x="117" y="141"/>
                  </a:cxn>
                  <a:cxn ang="0">
                    <a:pos x="141" y="135"/>
                  </a:cxn>
                  <a:cxn ang="0">
                    <a:pos x="176" y="111"/>
                  </a:cxn>
                  <a:cxn ang="0">
                    <a:pos x="188" y="99"/>
                  </a:cxn>
                  <a:cxn ang="0">
                    <a:pos x="188" y="82"/>
                  </a:cxn>
                  <a:cxn ang="0">
                    <a:pos x="200" y="82"/>
                  </a:cxn>
                </a:cxnLst>
                <a:rect l="0" t="0" r="0" b="0"/>
                <a:pathLst>
                  <a:path w="200" h="141">
                    <a:moveTo>
                      <a:pt x="200" y="82"/>
                    </a:moveTo>
                    <a:lnTo>
                      <a:pt x="200" y="70"/>
                    </a:lnTo>
                    <a:lnTo>
                      <a:pt x="176" y="47"/>
                    </a:lnTo>
                    <a:lnTo>
                      <a:pt x="147" y="17"/>
                    </a:lnTo>
                    <a:lnTo>
                      <a:pt x="141" y="11"/>
                    </a:lnTo>
                    <a:lnTo>
                      <a:pt x="123" y="6"/>
                    </a:lnTo>
                    <a:lnTo>
                      <a:pt x="82" y="0"/>
                    </a:lnTo>
                    <a:lnTo>
                      <a:pt x="53" y="6"/>
                    </a:lnTo>
                    <a:lnTo>
                      <a:pt x="41" y="11"/>
                    </a:lnTo>
                    <a:lnTo>
                      <a:pt x="41" y="17"/>
                    </a:lnTo>
                    <a:lnTo>
                      <a:pt x="29" y="47"/>
                    </a:lnTo>
                    <a:lnTo>
                      <a:pt x="24" y="64"/>
                    </a:lnTo>
                    <a:lnTo>
                      <a:pt x="18" y="76"/>
                    </a:lnTo>
                    <a:lnTo>
                      <a:pt x="0" y="94"/>
                    </a:lnTo>
                    <a:lnTo>
                      <a:pt x="0" y="99"/>
                    </a:lnTo>
                    <a:lnTo>
                      <a:pt x="12" y="105"/>
                    </a:lnTo>
                    <a:lnTo>
                      <a:pt x="65" y="135"/>
                    </a:lnTo>
                    <a:lnTo>
                      <a:pt x="94" y="141"/>
                    </a:lnTo>
                    <a:lnTo>
                      <a:pt x="117" y="141"/>
                    </a:lnTo>
                    <a:lnTo>
                      <a:pt x="141" y="135"/>
                    </a:lnTo>
                    <a:lnTo>
                      <a:pt x="176" y="111"/>
                    </a:lnTo>
                    <a:lnTo>
                      <a:pt x="188" y="99"/>
                    </a:lnTo>
                    <a:lnTo>
                      <a:pt x="188" y="82"/>
                    </a:lnTo>
                    <a:lnTo>
                      <a:pt x="20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608" y="3225"/>
                <a:ext cx="29" cy="29"/>
              </a:xfrm>
              <a:custGeom>
                <a:avLst/>
                <a:gdLst/>
                <a:ahLst/>
                <a:cxnLst>
                  <a:cxn ang="0">
                    <a:pos x="23" y="29"/>
                  </a:cxn>
                  <a:cxn ang="0">
                    <a:pos x="29" y="18"/>
                  </a:cxn>
                  <a:cxn ang="0">
                    <a:pos x="29" y="12"/>
                  </a:cxn>
                  <a:cxn ang="0">
                    <a:pos x="23" y="6"/>
                  </a:cxn>
                  <a:cxn ang="0">
                    <a:pos x="17" y="0"/>
                  </a:cxn>
                  <a:cxn ang="0">
                    <a:pos x="6" y="6"/>
                  </a:cxn>
                  <a:cxn ang="0">
                    <a:pos x="0" y="18"/>
                  </a:cxn>
                  <a:cxn ang="0">
                    <a:pos x="6" y="29"/>
                  </a:cxn>
                  <a:cxn ang="0">
                    <a:pos x="17" y="29"/>
                  </a:cxn>
                  <a:cxn ang="0">
                    <a:pos x="23" y="29"/>
                  </a:cxn>
                </a:cxnLst>
                <a:rect l="0" t="0" r="0" b="0"/>
                <a:pathLst>
                  <a:path w="29" h="29">
                    <a:moveTo>
                      <a:pt x="23" y="29"/>
                    </a:moveTo>
                    <a:lnTo>
                      <a:pt x="29" y="18"/>
                    </a:lnTo>
                    <a:lnTo>
                      <a:pt x="29" y="12"/>
                    </a:lnTo>
                    <a:lnTo>
                      <a:pt x="23" y="6"/>
                    </a:lnTo>
                    <a:lnTo>
                      <a:pt x="17" y="0"/>
                    </a:lnTo>
                    <a:lnTo>
                      <a:pt x="6" y="6"/>
                    </a:lnTo>
                    <a:lnTo>
                      <a:pt x="0" y="18"/>
                    </a:lnTo>
                    <a:lnTo>
                      <a:pt x="6" y="29"/>
                    </a:lnTo>
                    <a:lnTo>
                      <a:pt x="17"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2236" y="2908"/>
                <a:ext cx="751" cy="505"/>
              </a:xfrm>
              <a:custGeom>
                <a:avLst/>
                <a:gdLst/>
                <a:ahLst/>
                <a:cxnLst>
                  <a:cxn ang="0">
                    <a:pos x="211" y="475"/>
                  </a:cxn>
                  <a:cxn ang="0">
                    <a:pos x="223" y="470"/>
                  </a:cxn>
                  <a:cxn ang="0">
                    <a:pos x="234" y="452"/>
                  </a:cxn>
                  <a:cxn ang="0">
                    <a:pos x="234" y="423"/>
                  </a:cxn>
                  <a:cxn ang="0">
                    <a:pos x="234" y="399"/>
                  </a:cxn>
                  <a:cxn ang="0">
                    <a:pos x="246" y="393"/>
                  </a:cxn>
                  <a:cxn ang="0">
                    <a:pos x="269" y="382"/>
                  </a:cxn>
                  <a:cxn ang="0">
                    <a:pos x="281" y="364"/>
                  </a:cxn>
                  <a:cxn ang="0">
                    <a:pos x="287" y="352"/>
                  </a:cxn>
                  <a:cxn ang="0">
                    <a:pos x="316" y="311"/>
                  </a:cxn>
                  <a:cxn ang="0">
                    <a:pos x="346" y="282"/>
                  </a:cxn>
                  <a:cxn ang="0">
                    <a:pos x="410" y="241"/>
                  </a:cxn>
                  <a:cxn ang="0">
                    <a:pos x="469" y="200"/>
                  </a:cxn>
                  <a:cxn ang="0">
                    <a:pos x="522" y="170"/>
                  </a:cxn>
                  <a:cxn ang="0">
                    <a:pos x="580" y="135"/>
                  </a:cxn>
                  <a:cxn ang="0">
                    <a:pos x="663" y="82"/>
                  </a:cxn>
                  <a:cxn ang="0">
                    <a:pos x="692" y="65"/>
                  </a:cxn>
                  <a:cxn ang="0">
                    <a:pos x="721" y="53"/>
                  </a:cxn>
                  <a:cxn ang="0">
                    <a:pos x="745" y="53"/>
                  </a:cxn>
                  <a:cxn ang="0">
                    <a:pos x="751" y="53"/>
                  </a:cxn>
                  <a:cxn ang="0">
                    <a:pos x="751" y="47"/>
                  </a:cxn>
                  <a:cxn ang="0">
                    <a:pos x="751" y="12"/>
                  </a:cxn>
                  <a:cxn ang="0">
                    <a:pos x="739" y="6"/>
                  </a:cxn>
                  <a:cxn ang="0">
                    <a:pos x="721" y="0"/>
                  </a:cxn>
                  <a:cxn ang="0">
                    <a:pos x="709" y="0"/>
                  </a:cxn>
                  <a:cxn ang="0">
                    <a:pos x="709" y="12"/>
                  </a:cxn>
                  <a:cxn ang="0">
                    <a:pos x="692" y="35"/>
                  </a:cxn>
                  <a:cxn ang="0">
                    <a:pos x="651" y="53"/>
                  </a:cxn>
                  <a:cxn ang="0">
                    <a:pos x="598" y="76"/>
                  </a:cxn>
                  <a:cxn ang="0">
                    <a:pos x="539" y="100"/>
                  </a:cxn>
                  <a:cxn ang="0">
                    <a:pos x="498" y="123"/>
                  </a:cxn>
                  <a:cxn ang="0">
                    <a:pos x="463" y="147"/>
                  </a:cxn>
                  <a:cxn ang="0">
                    <a:pos x="428" y="164"/>
                  </a:cxn>
                  <a:cxn ang="0">
                    <a:pos x="399" y="170"/>
                  </a:cxn>
                  <a:cxn ang="0">
                    <a:pos x="369" y="194"/>
                  </a:cxn>
                  <a:cxn ang="0">
                    <a:pos x="246" y="282"/>
                  </a:cxn>
                  <a:cxn ang="0">
                    <a:pos x="217" y="294"/>
                  </a:cxn>
                  <a:cxn ang="0">
                    <a:pos x="193" y="299"/>
                  </a:cxn>
                  <a:cxn ang="0">
                    <a:pos x="176" y="317"/>
                  </a:cxn>
                  <a:cxn ang="0">
                    <a:pos x="158" y="317"/>
                  </a:cxn>
                  <a:cxn ang="0">
                    <a:pos x="129" y="311"/>
                  </a:cxn>
                  <a:cxn ang="0">
                    <a:pos x="88" y="299"/>
                  </a:cxn>
                  <a:cxn ang="0">
                    <a:pos x="52" y="317"/>
                  </a:cxn>
                  <a:cxn ang="0">
                    <a:pos x="17" y="329"/>
                  </a:cxn>
                  <a:cxn ang="0">
                    <a:pos x="5" y="335"/>
                  </a:cxn>
                  <a:cxn ang="0">
                    <a:pos x="0" y="346"/>
                  </a:cxn>
                  <a:cxn ang="0">
                    <a:pos x="0" y="364"/>
                  </a:cxn>
                  <a:cxn ang="0">
                    <a:pos x="17" y="417"/>
                  </a:cxn>
                  <a:cxn ang="0">
                    <a:pos x="29" y="446"/>
                  </a:cxn>
                  <a:cxn ang="0">
                    <a:pos x="35" y="470"/>
                  </a:cxn>
                  <a:cxn ang="0">
                    <a:pos x="82" y="493"/>
                  </a:cxn>
                  <a:cxn ang="0">
                    <a:pos x="111" y="505"/>
                  </a:cxn>
                  <a:cxn ang="0">
                    <a:pos x="129" y="505"/>
                  </a:cxn>
                  <a:cxn ang="0">
                    <a:pos x="164" y="493"/>
                  </a:cxn>
                  <a:cxn ang="0">
                    <a:pos x="187" y="481"/>
                  </a:cxn>
                  <a:cxn ang="0">
                    <a:pos x="205" y="475"/>
                  </a:cxn>
                  <a:cxn ang="0">
                    <a:pos x="211" y="475"/>
                  </a:cxn>
                </a:cxnLst>
                <a:rect l="0" t="0" r="0" b="0"/>
                <a:pathLst>
                  <a:path w="751" h="505">
                    <a:moveTo>
                      <a:pt x="211" y="475"/>
                    </a:moveTo>
                    <a:lnTo>
                      <a:pt x="223" y="470"/>
                    </a:lnTo>
                    <a:lnTo>
                      <a:pt x="234" y="452"/>
                    </a:lnTo>
                    <a:lnTo>
                      <a:pt x="234" y="423"/>
                    </a:lnTo>
                    <a:lnTo>
                      <a:pt x="234" y="399"/>
                    </a:lnTo>
                    <a:lnTo>
                      <a:pt x="246" y="393"/>
                    </a:lnTo>
                    <a:lnTo>
                      <a:pt x="269" y="382"/>
                    </a:lnTo>
                    <a:lnTo>
                      <a:pt x="281" y="364"/>
                    </a:lnTo>
                    <a:lnTo>
                      <a:pt x="287" y="352"/>
                    </a:lnTo>
                    <a:lnTo>
                      <a:pt x="316" y="311"/>
                    </a:lnTo>
                    <a:lnTo>
                      <a:pt x="346" y="282"/>
                    </a:lnTo>
                    <a:lnTo>
                      <a:pt x="410" y="241"/>
                    </a:lnTo>
                    <a:lnTo>
                      <a:pt x="469" y="200"/>
                    </a:lnTo>
                    <a:lnTo>
                      <a:pt x="522" y="170"/>
                    </a:lnTo>
                    <a:lnTo>
                      <a:pt x="580" y="135"/>
                    </a:lnTo>
                    <a:lnTo>
                      <a:pt x="663" y="82"/>
                    </a:lnTo>
                    <a:lnTo>
                      <a:pt x="692" y="65"/>
                    </a:lnTo>
                    <a:lnTo>
                      <a:pt x="721" y="53"/>
                    </a:lnTo>
                    <a:lnTo>
                      <a:pt x="745" y="53"/>
                    </a:lnTo>
                    <a:lnTo>
                      <a:pt x="751" y="53"/>
                    </a:lnTo>
                    <a:lnTo>
                      <a:pt x="751" y="47"/>
                    </a:lnTo>
                    <a:lnTo>
                      <a:pt x="751" y="12"/>
                    </a:lnTo>
                    <a:lnTo>
                      <a:pt x="739" y="6"/>
                    </a:lnTo>
                    <a:lnTo>
                      <a:pt x="721" y="0"/>
                    </a:lnTo>
                    <a:lnTo>
                      <a:pt x="709" y="0"/>
                    </a:lnTo>
                    <a:lnTo>
                      <a:pt x="709" y="12"/>
                    </a:lnTo>
                    <a:lnTo>
                      <a:pt x="692" y="35"/>
                    </a:lnTo>
                    <a:lnTo>
                      <a:pt x="651" y="53"/>
                    </a:lnTo>
                    <a:lnTo>
                      <a:pt x="598" y="76"/>
                    </a:lnTo>
                    <a:lnTo>
                      <a:pt x="539" y="100"/>
                    </a:lnTo>
                    <a:lnTo>
                      <a:pt x="498" y="123"/>
                    </a:lnTo>
                    <a:lnTo>
                      <a:pt x="463" y="147"/>
                    </a:lnTo>
                    <a:lnTo>
                      <a:pt x="428" y="164"/>
                    </a:lnTo>
                    <a:lnTo>
                      <a:pt x="399" y="170"/>
                    </a:lnTo>
                    <a:lnTo>
                      <a:pt x="369" y="194"/>
                    </a:lnTo>
                    <a:lnTo>
                      <a:pt x="246" y="282"/>
                    </a:lnTo>
                    <a:lnTo>
                      <a:pt x="217" y="294"/>
                    </a:lnTo>
                    <a:lnTo>
                      <a:pt x="193" y="299"/>
                    </a:lnTo>
                    <a:lnTo>
                      <a:pt x="176" y="317"/>
                    </a:lnTo>
                    <a:lnTo>
                      <a:pt x="158" y="317"/>
                    </a:lnTo>
                    <a:lnTo>
                      <a:pt x="129" y="311"/>
                    </a:lnTo>
                    <a:lnTo>
                      <a:pt x="88" y="299"/>
                    </a:lnTo>
                    <a:lnTo>
                      <a:pt x="52" y="317"/>
                    </a:lnTo>
                    <a:lnTo>
                      <a:pt x="17" y="329"/>
                    </a:lnTo>
                    <a:lnTo>
                      <a:pt x="5" y="335"/>
                    </a:lnTo>
                    <a:lnTo>
                      <a:pt x="0" y="346"/>
                    </a:lnTo>
                    <a:lnTo>
                      <a:pt x="0" y="364"/>
                    </a:lnTo>
                    <a:lnTo>
                      <a:pt x="17" y="417"/>
                    </a:lnTo>
                    <a:lnTo>
                      <a:pt x="29" y="446"/>
                    </a:lnTo>
                    <a:lnTo>
                      <a:pt x="35" y="470"/>
                    </a:lnTo>
                    <a:lnTo>
                      <a:pt x="82" y="493"/>
                    </a:lnTo>
                    <a:lnTo>
                      <a:pt x="111" y="505"/>
                    </a:lnTo>
                    <a:lnTo>
                      <a:pt x="129" y="505"/>
                    </a:lnTo>
                    <a:lnTo>
                      <a:pt x="164" y="493"/>
                    </a:lnTo>
                    <a:lnTo>
                      <a:pt x="187" y="481"/>
                    </a:lnTo>
                    <a:lnTo>
                      <a:pt x="205" y="475"/>
                    </a:lnTo>
                    <a:lnTo>
                      <a:pt x="211" y="47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3004" y="2785"/>
                <a:ext cx="182" cy="158"/>
              </a:xfrm>
              <a:custGeom>
                <a:avLst/>
                <a:gdLst/>
                <a:ahLst/>
                <a:cxnLst>
                  <a:cxn ang="0">
                    <a:pos x="47" y="158"/>
                  </a:cxn>
                  <a:cxn ang="0">
                    <a:pos x="76" y="141"/>
                  </a:cxn>
                  <a:cxn ang="0">
                    <a:pos x="100" y="123"/>
                  </a:cxn>
                  <a:cxn ang="0">
                    <a:pos x="100" y="100"/>
                  </a:cxn>
                  <a:cxn ang="0">
                    <a:pos x="106" y="94"/>
                  </a:cxn>
                  <a:cxn ang="0">
                    <a:pos x="106" y="88"/>
                  </a:cxn>
                  <a:cxn ang="0">
                    <a:pos x="129" y="94"/>
                  </a:cxn>
                  <a:cxn ang="0">
                    <a:pos x="135" y="100"/>
                  </a:cxn>
                  <a:cxn ang="0">
                    <a:pos x="147" y="94"/>
                  </a:cxn>
                  <a:cxn ang="0">
                    <a:pos x="176" y="76"/>
                  </a:cxn>
                  <a:cxn ang="0">
                    <a:pos x="182" y="64"/>
                  </a:cxn>
                  <a:cxn ang="0">
                    <a:pos x="182" y="35"/>
                  </a:cxn>
                  <a:cxn ang="0">
                    <a:pos x="170" y="6"/>
                  </a:cxn>
                  <a:cxn ang="0">
                    <a:pos x="159" y="0"/>
                  </a:cxn>
                  <a:cxn ang="0">
                    <a:pos x="135" y="0"/>
                  </a:cxn>
                  <a:cxn ang="0">
                    <a:pos x="117" y="6"/>
                  </a:cxn>
                  <a:cxn ang="0">
                    <a:pos x="82" y="64"/>
                  </a:cxn>
                  <a:cxn ang="0">
                    <a:pos x="76" y="64"/>
                  </a:cxn>
                  <a:cxn ang="0">
                    <a:pos x="71" y="59"/>
                  </a:cxn>
                  <a:cxn ang="0">
                    <a:pos x="53" y="59"/>
                  </a:cxn>
                  <a:cxn ang="0">
                    <a:pos x="41" y="59"/>
                  </a:cxn>
                  <a:cxn ang="0">
                    <a:pos x="6" y="76"/>
                  </a:cxn>
                  <a:cxn ang="0">
                    <a:pos x="0" y="94"/>
                  </a:cxn>
                  <a:cxn ang="0">
                    <a:pos x="0" y="106"/>
                  </a:cxn>
                  <a:cxn ang="0">
                    <a:pos x="0" y="129"/>
                  </a:cxn>
                  <a:cxn ang="0">
                    <a:pos x="12" y="141"/>
                  </a:cxn>
                  <a:cxn ang="0">
                    <a:pos x="24" y="158"/>
                  </a:cxn>
                  <a:cxn ang="0">
                    <a:pos x="41" y="158"/>
                  </a:cxn>
                  <a:cxn ang="0">
                    <a:pos x="47" y="158"/>
                  </a:cxn>
                </a:cxnLst>
                <a:rect l="0" t="0" r="0" b="0"/>
                <a:pathLst>
                  <a:path w="182" h="158">
                    <a:moveTo>
                      <a:pt x="47" y="158"/>
                    </a:moveTo>
                    <a:lnTo>
                      <a:pt x="76" y="141"/>
                    </a:lnTo>
                    <a:lnTo>
                      <a:pt x="100" y="123"/>
                    </a:lnTo>
                    <a:lnTo>
                      <a:pt x="100" y="100"/>
                    </a:lnTo>
                    <a:lnTo>
                      <a:pt x="106" y="94"/>
                    </a:lnTo>
                    <a:lnTo>
                      <a:pt x="106" y="88"/>
                    </a:lnTo>
                    <a:lnTo>
                      <a:pt x="129" y="94"/>
                    </a:lnTo>
                    <a:lnTo>
                      <a:pt x="135" y="100"/>
                    </a:lnTo>
                    <a:lnTo>
                      <a:pt x="147" y="94"/>
                    </a:lnTo>
                    <a:lnTo>
                      <a:pt x="176" y="76"/>
                    </a:lnTo>
                    <a:lnTo>
                      <a:pt x="182" y="64"/>
                    </a:lnTo>
                    <a:lnTo>
                      <a:pt x="182" y="35"/>
                    </a:lnTo>
                    <a:lnTo>
                      <a:pt x="170" y="6"/>
                    </a:lnTo>
                    <a:lnTo>
                      <a:pt x="159" y="0"/>
                    </a:lnTo>
                    <a:lnTo>
                      <a:pt x="135" y="0"/>
                    </a:lnTo>
                    <a:lnTo>
                      <a:pt x="117" y="6"/>
                    </a:lnTo>
                    <a:lnTo>
                      <a:pt x="82" y="64"/>
                    </a:lnTo>
                    <a:lnTo>
                      <a:pt x="76" y="64"/>
                    </a:lnTo>
                    <a:lnTo>
                      <a:pt x="71" y="59"/>
                    </a:lnTo>
                    <a:lnTo>
                      <a:pt x="53" y="59"/>
                    </a:lnTo>
                    <a:lnTo>
                      <a:pt x="41" y="59"/>
                    </a:lnTo>
                    <a:lnTo>
                      <a:pt x="6" y="76"/>
                    </a:lnTo>
                    <a:lnTo>
                      <a:pt x="0" y="94"/>
                    </a:lnTo>
                    <a:lnTo>
                      <a:pt x="0" y="106"/>
                    </a:lnTo>
                    <a:lnTo>
                      <a:pt x="0" y="129"/>
                    </a:lnTo>
                    <a:lnTo>
                      <a:pt x="12" y="141"/>
                    </a:lnTo>
                    <a:lnTo>
                      <a:pt x="24" y="158"/>
                    </a:lnTo>
                    <a:lnTo>
                      <a:pt x="41" y="158"/>
                    </a:lnTo>
                    <a:lnTo>
                      <a:pt x="47" y="15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2382" y="3419"/>
                <a:ext cx="88" cy="70"/>
              </a:xfrm>
              <a:custGeom>
                <a:avLst/>
                <a:gdLst/>
                <a:ahLst/>
                <a:cxnLst>
                  <a:cxn ang="0">
                    <a:pos x="71" y="64"/>
                  </a:cxn>
                  <a:cxn ang="0">
                    <a:pos x="88" y="58"/>
                  </a:cxn>
                  <a:cxn ang="0">
                    <a:pos x="88" y="41"/>
                  </a:cxn>
                  <a:cxn ang="0">
                    <a:pos x="88" y="29"/>
                  </a:cxn>
                  <a:cxn ang="0">
                    <a:pos x="77" y="11"/>
                  </a:cxn>
                  <a:cxn ang="0">
                    <a:pos x="71" y="0"/>
                  </a:cxn>
                  <a:cxn ang="0">
                    <a:pos x="65" y="0"/>
                  </a:cxn>
                  <a:cxn ang="0">
                    <a:pos x="41" y="6"/>
                  </a:cxn>
                  <a:cxn ang="0">
                    <a:pos x="18" y="23"/>
                  </a:cxn>
                  <a:cxn ang="0">
                    <a:pos x="0" y="35"/>
                  </a:cxn>
                  <a:cxn ang="0">
                    <a:pos x="0" y="58"/>
                  </a:cxn>
                  <a:cxn ang="0">
                    <a:pos x="6" y="64"/>
                  </a:cxn>
                  <a:cxn ang="0">
                    <a:pos x="18" y="70"/>
                  </a:cxn>
                  <a:cxn ang="0">
                    <a:pos x="41" y="70"/>
                  </a:cxn>
                  <a:cxn ang="0">
                    <a:pos x="65" y="64"/>
                  </a:cxn>
                  <a:cxn ang="0">
                    <a:pos x="71" y="64"/>
                  </a:cxn>
                </a:cxnLst>
                <a:rect l="0" t="0" r="0" b="0"/>
                <a:pathLst>
                  <a:path w="88" h="70">
                    <a:moveTo>
                      <a:pt x="71" y="64"/>
                    </a:moveTo>
                    <a:lnTo>
                      <a:pt x="88" y="58"/>
                    </a:lnTo>
                    <a:lnTo>
                      <a:pt x="88" y="41"/>
                    </a:lnTo>
                    <a:lnTo>
                      <a:pt x="88" y="29"/>
                    </a:lnTo>
                    <a:lnTo>
                      <a:pt x="77" y="11"/>
                    </a:lnTo>
                    <a:lnTo>
                      <a:pt x="71" y="0"/>
                    </a:lnTo>
                    <a:lnTo>
                      <a:pt x="65" y="0"/>
                    </a:lnTo>
                    <a:lnTo>
                      <a:pt x="41" y="6"/>
                    </a:lnTo>
                    <a:lnTo>
                      <a:pt x="18" y="23"/>
                    </a:lnTo>
                    <a:lnTo>
                      <a:pt x="0" y="35"/>
                    </a:lnTo>
                    <a:lnTo>
                      <a:pt x="0" y="58"/>
                    </a:lnTo>
                    <a:lnTo>
                      <a:pt x="6" y="64"/>
                    </a:lnTo>
                    <a:lnTo>
                      <a:pt x="18" y="70"/>
                    </a:lnTo>
                    <a:lnTo>
                      <a:pt x="41" y="70"/>
                    </a:lnTo>
                    <a:lnTo>
                      <a:pt x="65" y="64"/>
                    </a:lnTo>
                    <a:lnTo>
                      <a:pt x="71"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2476" y="3325"/>
                <a:ext cx="112" cy="117"/>
              </a:xfrm>
              <a:custGeom>
                <a:avLst/>
                <a:gdLst/>
                <a:ahLst/>
                <a:cxnLst>
                  <a:cxn ang="0">
                    <a:pos x="59" y="105"/>
                  </a:cxn>
                  <a:cxn ang="0">
                    <a:pos x="100" y="88"/>
                  </a:cxn>
                  <a:cxn ang="0">
                    <a:pos x="106" y="76"/>
                  </a:cxn>
                  <a:cxn ang="0">
                    <a:pos x="112" y="64"/>
                  </a:cxn>
                  <a:cxn ang="0">
                    <a:pos x="112" y="35"/>
                  </a:cxn>
                  <a:cxn ang="0">
                    <a:pos x="106" y="23"/>
                  </a:cxn>
                  <a:cxn ang="0">
                    <a:pos x="100" y="12"/>
                  </a:cxn>
                  <a:cxn ang="0">
                    <a:pos x="88" y="0"/>
                  </a:cxn>
                  <a:cxn ang="0">
                    <a:pos x="65" y="0"/>
                  </a:cxn>
                  <a:cxn ang="0">
                    <a:pos x="47" y="6"/>
                  </a:cxn>
                  <a:cxn ang="0">
                    <a:pos x="41" y="12"/>
                  </a:cxn>
                  <a:cxn ang="0">
                    <a:pos x="35" y="29"/>
                  </a:cxn>
                  <a:cxn ang="0">
                    <a:pos x="29" y="41"/>
                  </a:cxn>
                  <a:cxn ang="0">
                    <a:pos x="29" y="64"/>
                  </a:cxn>
                  <a:cxn ang="0">
                    <a:pos x="12" y="70"/>
                  </a:cxn>
                  <a:cxn ang="0">
                    <a:pos x="6" y="88"/>
                  </a:cxn>
                  <a:cxn ang="0">
                    <a:pos x="0" y="94"/>
                  </a:cxn>
                  <a:cxn ang="0">
                    <a:pos x="0" y="100"/>
                  </a:cxn>
                  <a:cxn ang="0">
                    <a:pos x="12" y="117"/>
                  </a:cxn>
                  <a:cxn ang="0">
                    <a:pos x="35" y="117"/>
                  </a:cxn>
                  <a:cxn ang="0">
                    <a:pos x="47" y="117"/>
                  </a:cxn>
                  <a:cxn ang="0">
                    <a:pos x="47" y="105"/>
                  </a:cxn>
                  <a:cxn ang="0">
                    <a:pos x="59" y="105"/>
                  </a:cxn>
                </a:cxnLst>
                <a:rect l="0" t="0" r="0" b="0"/>
                <a:pathLst>
                  <a:path w="112" h="117">
                    <a:moveTo>
                      <a:pt x="59" y="105"/>
                    </a:moveTo>
                    <a:lnTo>
                      <a:pt x="100" y="88"/>
                    </a:lnTo>
                    <a:lnTo>
                      <a:pt x="106" y="76"/>
                    </a:lnTo>
                    <a:lnTo>
                      <a:pt x="112" y="64"/>
                    </a:lnTo>
                    <a:lnTo>
                      <a:pt x="112" y="35"/>
                    </a:lnTo>
                    <a:lnTo>
                      <a:pt x="106" y="23"/>
                    </a:lnTo>
                    <a:lnTo>
                      <a:pt x="100" y="12"/>
                    </a:lnTo>
                    <a:lnTo>
                      <a:pt x="88" y="0"/>
                    </a:lnTo>
                    <a:lnTo>
                      <a:pt x="65" y="0"/>
                    </a:lnTo>
                    <a:lnTo>
                      <a:pt x="47" y="6"/>
                    </a:lnTo>
                    <a:lnTo>
                      <a:pt x="41" y="12"/>
                    </a:lnTo>
                    <a:lnTo>
                      <a:pt x="35" y="29"/>
                    </a:lnTo>
                    <a:lnTo>
                      <a:pt x="29" y="41"/>
                    </a:lnTo>
                    <a:lnTo>
                      <a:pt x="29" y="64"/>
                    </a:lnTo>
                    <a:lnTo>
                      <a:pt x="12" y="70"/>
                    </a:lnTo>
                    <a:lnTo>
                      <a:pt x="6" y="88"/>
                    </a:lnTo>
                    <a:lnTo>
                      <a:pt x="0" y="94"/>
                    </a:lnTo>
                    <a:lnTo>
                      <a:pt x="0" y="100"/>
                    </a:lnTo>
                    <a:lnTo>
                      <a:pt x="12" y="117"/>
                    </a:lnTo>
                    <a:lnTo>
                      <a:pt x="35" y="117"/>
                    </a:lnTo>
                    <a:lnTo>
                      <a:pt x="47" y="117"/>
                    </a:lnTo>
                    <a:lnTo>
                      <a:pt x="47" y="105"/>
                    </a:lnTo>
                    <a:lnTo>
                      <a:pt x="59"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2764" y="3225"/>
                <a:ext cx="64" cy="70"/>
              </a:xfrm>
              <a:custGeom>
                <a:avLst/>
                <a:gdLst/>
                <a:ahLst/>
                <a:cxnLst>
                  <a:cxn ang="0">
                    <a:pos x="23" y="70"/>
                  </a:cxn>
                  <a:cxn ang="0">
                    <a:pos x="52" y="65"/>
                  </a:cxn>
                  <a:cxn ang="0">
                    <a:pos x="58" y="59"/>
                  </a:cxn>
                  <a:cxn ang="0">
                    <a:pos x="64" y="35"/>
                  </a:cxn>
                  <a:cxn ang="0">
                    <a:pos x="64" y="12"/>
                  </a:cxn>
                  <a:cxn ang="0">
                    <a:pos x="58" y="0"/>
                  </a:cxn>
                  <a:cxn ang="0">
                    <a:pos x="35" y="0"/>
                  </a:cxn>
                  <a:cxn ang="0">
                    <a:pos x="29" y="0"/>
                  </a:cxn>
                  <a:cxn ang="0">
                    <a:pos x="11" y="6"/>
                  </a:cxn>
                  <a:cxn ang="0">
                    <a:pos x="5" y="18"/>
                  </a:cxn>
                  <a:cxn ang="0">
                    <a:pos x="0" y="47"/>
                  </a:cxn>
                  <a:cxn ang="0">
                    <a:pos x="5" y="65"/>
                  </a:cxn>
                  <a:cxn ang="0">
                    <a:pos x="11" y="70"/>
                  </a:cxn>
                  <a:cxn ang="0">
                    <a:pos x="23" y="70"/>
                  </a:cxn>
                </a:cxnLst>
                <a:rect l="0" t="0" r="0" b="0"/>
                <a:pathLst>
                  <a:path w="64" h="70">
                    <a:moveTo>
                      <a:pt x="23" y="70"/>
                    </a:moveTo>
                    <a:lnTo>
                      <a:pt x="52" y="65"/>
                    </a:lnTo>
                    <a:lnTo>
                      <a:pt x="58" y="59"/>
                    </a:lnTo>
                    <a:lnTo>
                      <a:pt x="64" y="35"/>
                    </a:lnTo>
                    <a:lnTo>
                      <a:pt x="64" y="12"/>
                    </a:lnTo>
                    <a:lnTo>
                      <a:pt x="58" y="0"/>
                    </a:lnTo>
                    <a:lnTo>
                      <a:pt x="35" y="0"/>
                    </a:lnTo>
                    <a:lnTo>
                      <a:pt x="29" y="0"/>
                    </a:lnTo>
                    <a:lnTo>
                      <a:pt x="11" y="6"/>
                    </a:lnTo>
                    <a:lnTo>
                      <a:pt x="5" y="18"/>
                    </a:lnTo>
                    <a:lnTo>
                      <a:pt x="0" y="47"/>
                    </a:lnTo>
                    <a:lnTo>
                      <a:pt x="5" y="65"/>
                    </a:lnTo>
                    <a:lnTo>
                      <a:pt x="11" y="70"/>
                    </a:lnTo>
                    <a:lnTo>
                      <a:pt x="2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2329" y="3031"/>
                <a:ext cx="47" cy="36"/>
              </a:xfrm>
              <a:custGeom>
                <a:avLst/>
                <a:gdLst/>
                <a:ahLst/>
                <a:cxnLst>
                  <a:cxn ang="0">
                    <a:pos x="0" y="24"/>
                  </a:cxn>
                  <a:cxn ang="0">
                    <a:pos x="18" y="36"/>
                  </a:cxn>
                  <a:cxn ang="0">
                    <a:pos x="30" y="24"/>
                  </a:cxn>
                  <a:cxn ang="0">
                    <a:pos x="47" y="18"/>
                  </a:cxn>
                  <a:cxn ang="0">
                    <a:pos x="47" y="12"/>
                  </a:cxn>
                  <a:cxn ang="0">
                    <a:pos x="36" y="0"/>
                  </a:cxn>
                  <a:cxn ang="0">
                    <a:pos x="18" y="6"/>
                  </a:cxn>
                  <a:cxn ang="0">
                    <a:pos x="0" y="12"/>
                  </a:cxn>
                  <a:cxn ang="0">
                    <a:pos x="0" y="18"/>
                  </a:cxn>
                  <a:cxn ang="0">
                    <a:pos x="0" y="18"/>
                  </a:cxn>
                  <a:cxn ang="0">
                    <a:pos x="0" y="24"/>
                  </a:cxn>
                </a:cxnLst>
                <a:rect l="0" t="0" r="0" b="0"/>
                <a:pathLst>
                  <a:path w="47" h="36">
                    <a:moveTo>
                      <a:pt x="0" y="24"/>
                    </a:moveTo>
                    <a:lnTo>
                      <a:pt x="18" y="36"/>
                    </a:lnTo>
                    <a:lnTo>
                      <a:pt x="30" y="24"/>
                    </a:lnTo>
                    <a:lnTo>
                      <a:pt x="47" y="18"/>
                    </a:lnTo>
                    <a:lnTo>
                      <a:pt x="47" y="12"/>
                    </a:lnTo>
                    <a:lnTo>
                      <a:pt x="36" y="0"/>
                    </a:lnTo>
                    <a:lnTo>
                      <a:pt x="18" y="6"/>
                    </a:lnTo>
                    <a:lnTo>
                      <a:pt x="0" y="12"/>
                    </a:lnTo>
                    <a:lnTo>
                      <a:pt x="0" y="18"/>
                    </a:lnTo>
                    <a:lnTo>
                      <a:pt x="0" y="18"/>
                    </a:lnTo>
                    <a:lnTo>
                      <a:pt x="0"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2570" y="3730"/>
                <a:ext cx="70" cy="64"/>
              </a:xfrm>
              <a:custGeom>
                <a:avLst/>
                <a:gdLst/>
                <a:ahLst/>
                <a:cxnLst>
                  <a:cxn ang="0">
                    <a:pos x="47" y="64"/>
                  </a:cxn>
                  <a:cxn ang="0">
                    <a:pos x="65" y="47"/>
                  </a:cxn>
                  <a:cxn ang="0">
                    <a:pos x="70" y="35"/>
                  </a:cxn>
                  <a:cxn ang="0">
                    <a:pos x="70" y="17"/>
                  </a:cxn>
                  <a:cxn ang="0">
                    <a:pos x="59" y="6"/>
                  </a:cxn>
                  <a:cxn ang="0">
                    <a:pos x="35" y="0"/>
                  </a:cxn>
                  <a:cxn ang="0">
                    <a:pos x="12" y="6"/>
                  </a:cxn>
                  <a:cxn ang="0">
                    <a:pos x="0" y="17"/>
                  </a:cxn>
                  <a:cxn ang="0">
                    <a:pos x="0" y="35"/>
                  </a:cxn>
                  <a:cxn ang="0">
                    <a:pos x="0" y="41"/>
                  </a:cxn>
                  <a:cxn ang="0">
                    <a:pos x="29" y="64"/>
                  </a:cxn>
                  <a:cxn ang="0">
                    <a:pos x="35" y="64"/>
                  </a:cxn>
                  <a:cxn ang="0">
                    <a:pos x="41" y="64"/>
                  </a:cxn>
                  <a:cxn ang="0">
                    <a:pos x="47" y="64"/>
                  </a:cxn>
                </a:cxnLst>
                <a:rect l="0" t="0" r="0" b="0"/>
                <a:pathLst>
                  <a:path w="70" h="64">
                    <a:moveTo>
                      <a:pt x="47" y="64"/>
                    </a:moveTo>
                    <a:lnTo>
                      <a:pt x="65" y="47"/>
                    </a:lnTo>
                    <a:lnTo>
                      <a:pt x="70" y="35"/>
                    </a:lnTo>
                    <a:lnTo>
                      <a:pt x="70" y="17"/>
                    </a:lnTo>
                    <a:lnTo>
                      <a:pt x="59" y="6"/>
                    </a:lnTo>
                    <a:lnTo>
                      <a:pt x="35" y="0"/>
                    </a:lnTo>
                    <a:lnTo>
                      <a:pt x="12" y="6"/>
                    </a:lnTo>
                    <a:lnTo>
                      <a:pt x="0" y="17"/>
                    </a:lnTo>
                    <a:lnTo>
                      <a:pt x="0" y="35"/>
                    </a:lnTo>
                    <a:lnTo>
                      <a:pt x="0" y="41"/>
                    </a:lnTo>
                    <a:lnTo>
                      <a:pt x="29" y="64"/>
                    </a:lnTo>
                    <a:lnTo>
                      <a:pt x="35" y="64"/>
                    </a:lnTo>
                    <a:lnTo>
                      <a:pt x="41" y="64"/>
                    </a:lnTo>
                    <a:lnTo>
                      <a:pt x="47"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2869" y="3542"/>
                <a:ext cx="59" cy="47"/>
              </a:xfrm>
              <a:custGeom>
                <a:avLst/>
                <a:gdLst/>
                <a:ahLst/>
                <a:cxnLst>
                  <a:cxn ang="0">
                    <a:pos x="47" y="47"/>
                  </a:cxn>
                  <a:cxn ang="0">
                    <a:pos x="53" y="47"/>
                  </a:cxn>
                  <a:cxn ang="0">
                    <a:pos x="59" y="35"/>
                  </a:cxn>
                  <a:cxn ang="0">
                    <a:pos x="59" y="18"/>
                  </a:cxn>
                  <a:cxn ang="0">
                    <a:pos x="53" y="6"/>
                  </a:cxn>
                  <a:cxn ang="0">
                    <a:pos x="41" y="0"/>
                  </a:cxn>
                  <a:cxn ang="0">
                    <a:pos x="24" y="0"/>
                  </a:cxn>
                  <a:cxn ang="0">
                    <a:pos x="12" y="6"/>
                  </a:cxn>
                  <a:cxn ang="0">
                    <a:pos x="0" y="12"/>
                  </a:cxn>
                  <a:cxn ang="0">
                    <a:pos x="0" y="29"/>
                  </a:cxn>
                  <a:cxn ang="0">
                    <a:pos x="12" y="41"/>
                  </a:cxn>
                  <a:cxn ang="0">
                    <a:pos x="24" y="47"/>
                  </a:cxn>
                  <a:cxn ang="0">
                    <a:pos x="41" y="47"/>
                  </a:cxn>
                  <a:cxn ang="0">
                    <a:pos x="47" y="47"/>
                  </a:cxn>
                </a:cxnLst>
                <a:rect l="0" t="0" r="0" b="0"/>
                <a:pathLst>
                  <a:path w="59" h="47">
                    <a:moveTo>
                      <a:pt x="47" y="47"/>
                    </a:moveTo>
                    <a:lnTo>
                      <a:pt x="53" y="47"/>
                    </a:lnTo>
                    <a:lnTo>
                      <a:pt x="59" y="35"/>
                    </a:lnTo>
                    <a:lnTo>
                      <a:pt x="59" y="18"/>
                    </a:lnTo>
                    <a:lnTo>
                      <a:pt x="53" y="6"/>
                    </a:lnTo>
                    <a:lnTo>
                      <a:pt x="41" y="0"/>
                    </a:lnTo>
                    <a:lnTo>
                      <a:pt x="24" y="0"/>
                    </a:lnTo>
                    <a:lnTo>
                      <a:pt x="12" y="6"/>
                    </a:lnTo>
                    <a:lnTo>
                      <a:pt x="0" y="12"/>
                    </a:lnTo>
                    <a:lnTo>
                      <a:pt x="0" y="29"/>
                    </a:lnTo>
                    <a:lnTo>
                      <a:pt x="12" y="41"/>
                    </a:lnTo>
                    <a:lnTo>
                      <a:pt x="24" y="47"/>
                    </a:lnTo>
                    <a:lnTo>
                      <a:pt x="41" y="47"/>
                    </a:lnTo>
                    <a:lnTo>
                      <a:pt x="47"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3057" y="3172"/>
                <a:ext cx="88" cy="82"/>
              </a:xfrm>
              <a:custGeom>
                <a:avLst/>
                <a:gdLst/>
                <a:ahLst/>
                <a:cxnLst>
                  <a:cxn ang="0">
                    <a:pos x="53" y="82"/>
                  </a:cxn>
                  <a:cxn ang="0">
                    <a:pos x="82" y="65"/>
                  </a:cxn>
                  <a:cxn ang="0">
                    <a:pos x="88" y="53"/>
                  </a:cxn>
                  <a:cxn ang="0">
                    <a:pos x="88" y="35"/>
                  </a:cxn>
                  <a:cxn ang="0">
                    <a:pos x="64" y="6"/>
                  </a:cxn>
                  <a:cxn ang="0">
                    <a:pos x="53" y="0"/>
                  </a:cxn>
                  <a:cxn ang="0">
                    <a:pos x="41" y="0"/>
                  </a:cxn>
                  <a:cxn ang="0">
                    <a:pos x="23" y="6"/>
                  </a:cxn>
                  <a:cxn ang="0">
                    <a:pos x="12" y="24"/>
                  </a:cxn>
                  <a:cxn ang="0">
                    <a:pos x="0" y="35"/>
                  </a:cxn>
                  <a:cxn ang="0">
                    <a:pos x="0" y="53"/>
                  </a:cxn>
                  <a:cxn ang="0">
                    <a:pos x="23" y="71"/>
                  </a:cxn>
                  <a:cxn ang="0">
                    <a:pos x="41" y="82"/>
                  </a:cxn>
                  <a:cxn ang="0">
                    <a:pos x="47" y="82"/>
                  </a:cxn>
                  <a:cxn ang="0">
                    <a:pos x="53" y="82"/>
                  </a:cxn>
                </a:cxnLst>
                <a:rect l="0" t="0" r="0" b="0"/>
                <a:pathLst>
                  <a:path w="88" h="82">
                    <a:moveTo>
                      <a:pt x="53" y="82"/>
                    </a:moveTo>
                    <a:lnTo>
                      <a:pt x="82" y="65"/>
                    </a:lnTo>
                    <a:lnTo>
                      <a:pt x="88" y="53"/>
                    </a:lnTo>
                    <a:lnTo>
                      <a:pt x="88" y="35"/>
                    </a:lnTo>
                    <a:lnTo>
                      <a:pt x="64" y="6"/>
                    </a:lnTo>
                    <a:lnTo>
                      <a:pt x="53" y="0"/>
                    </a:lnTo>
                    <a:lnTo>
                      <a:pt x="41" y="0"/>
                    </a:lnTo>
                    <a:lnTo>
                      <a:pt x="23" y="6"/>
                    </a:lnTo>
                    <a:lnTo>
                      <a:pt x="12" y="24"/>
                    </a:lnTo>
                    <a:lnTo>
                      <a:pt x="0" y="35"/>
                    </a:lnTo>
                    <a:lnTo>
                      <a:pt x="0" y="53"/>
                    </a:lnTo>
                    <a:lnTo>
                      <a:pt x="23" y="71"/>
                    </a:lnTo>
                    <a:lnTo>
                      <a:pt x="41" y="82"/>
                    </a:lnTo>
                    <a:lnTo>
                      <a:pt x="47"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3163" y="3383"/>
                <a:ext cx="70" cy="59"/>
              </a:xfrm>
              <a:custGeom>
                <a:avLst/>
                <a:gdLst/>
                <a:ahLst/>
                <a:cxnLst>
                  <a:cxn ang="0">
                    <a:pos x="35" y="59"/>
                  </a:cxn>
                  <a:cxn ang="0">
                    <a:pos x="46" y="47"/>
                  </a:cxn>
                  <a:cxn ang="0">
                    <a:pos x="64" y="36"/>
                  </a:cxn>
                  <a:cxn ang="0">
                    <a:pos x="70" y="18"/>
                  </a:cxn>
                  <a:cxn ang="0">
                    <a:pos x="70" y="6"/>
                  </a:cxn>
                  <a:cxn ang="0">
                    <a:pos x="64" y="0"/>
                  </a:cxn>
                  <a:cxn ang="0">
                    <a:pos x="52" y="0"/>
                  </a:cxn>
                  <a:cxn ang="0">
                    <a:pos x="23" y="6"/>
                  </a:cxn>
                  <a:cxn ang="0">
                    <a:pos x="5" y="12"/>
                  </a:cxn>
                  <a:cxn ang="0">
                    <a:pos x="0" y="18"/>
                  </a:cxn>
                  <a:cxn ang="0">
                    <a:pos x="0" y="36"/>
                  </a:cxn>
                  <a:cxn ang="0">
                    <a:pos x="5" y="42"/>
                  </a:cxn>
                  <a:cxn ang="0">
                    <a:pos x="11" y="47"/>
                  </a:cxn>
                  <a:cxn ang="0">
                    <a:pos x="23" y="59"/>
                  </a:cxn>
                  <a:cxn ang="0">
                    <a:pos x="35" y="59"/>
                  </a:cxn>
                </a:cxnLst>
                <a:rect l="0" t="0" r="0" b="0"/>
                <a:pathLst>
                  <a:path w="70" h="59">
                    <a:moveTo>
                      <a:pt x="35" y="59"/>
                    </a:moveTo>
                    <a:lnTo>
                      <a:pt x="46" y="47"/>
                    </a:lnTo>
                    <a:lnTo>
                      <a:pt x="64" y="36"/>
                    </a:lnTo>
                    <a:lnTo>
                      <a:pt x="70" y="18"/>
                    </a:lnTo>
                    <a:lnTo>
                      <a:pt x="70" y="6"/>
                    </a:lnTo>
                    <a:lnTo>
                      <a:pt x="64" y="0"/>
                    </a:lnTo>
                    <a:lnTo>
                      <a:pt x="52" y="0"/>
                    </a:lnTo>
                    <a:lnTo>
                      <a:pt x="23" y="6"/>
                    </a:lnTo>
                    <a:lnTo>
                      <a:pt x="5" y="12"/>
                    </a:lnTo>
                    <a:lnTo>
                      <a:pt x="0" y="18"/>
                    </a:lnTo>
                    <a:lnTo>
                      <a:pt x="0" y="36"/>
                    </a:lnTo>
                    <a:lnTo>
                      <a:pt x="5" y="42"/>
                    </a:lnTo>
                    <a:lnTo>
                      <a:pt x="11" y="47"/>
                    </a:lnTo>
                    <a:lnTo>
                      <a:pt x="23"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3321" y="3037"/>
                <a:ext cx="53" cy="59"/>
              </a:xfrm>
              <a:custGeom>
                <a:avLst/>
                <a:gdLst/>
                <a:ahLst/>
                <a:cxnLst>
                  <a:cxn ang="0">
                    <a:pos x="18" y="59"/>
                  </a:cxn>
                  <a:cxn ang="0">
                    <a:pos x="35" y="59"/>
                  </a:cxn>
                  <a:cxn ang="0">
                    <a:pos x="47" y="41"/>
                  </a:cxn>
                  <a:cxn ang="0">
                    <a:pos x="53" y="35"/>
                  </a:cxn>
                  <a:cxn ang="0">
                    <a:pos x="53" y="12"/>
                  </a:cxn>
                  <a:cxn ang="0">
                    <a:pos x="47" y="6"/>
                  </a:cxn>
                  <a:cxn ang="0">
                    <a:pos x="35" y="0"/>
                  </a:cxn>
                  <a:cxn ang="0">
                    <a:pos x="12" y="0"/>
                  </a:cxn>
                  <a:cxn ang="0">
                    <a:pos x="0" y="18"/>
                  </a:cxn>
                  <a:cxn ang="0">
                    <a:pos x="0" y="35"/>
                  </a:cxn>
                  <a:cxn ang="0">
                    <a:pos x="6" y="47"/>
                  </a:cxn>
                  <a:cxn ang="0">
                    <a:pos x="12" y="59"/>
                  </a:cxn>
                  <a:cxn ang="0">
                    <a:pos x="18" y="59"/>
                  </a:cxn>
                </a:cxnLst>
                <a:rect l="0" t="0" r="0" b="0"/>
                <a:pathLst>
                  <a:path w="53" h="59">
                    <a:moveTo>
                      <a:pt x="18" y="59"/>
                    </a:moveTo>
                    <a:lnTo>
                      <a:pt x="35" y="59"/>
                    </a:lnTo>
                    <a:lnTo>
                      <a:pt x="47" y="41"/>
                    </a:lnTo>
                    <a:lnTo>
                      <a:pt x="53" y="35"/>
                    </a:lnTo>
                    <a:lnTo>
                      <a:pt x="53" y="12"/>
                    </a:lnTo>
                    <a:lnTo>
                      <a:pt x="47" y="6"/>
                    </a:lnTo>
                    <a:lnTo>
                      <a:pt x="35" y="0"/>
                    </a:lnTo>
                    <a:lnTo>
                      <a:pt x="12" y="0"/>
                    </a:lnTo>
                    <a:lnTo>
                      <a:pt x="0" y="18"/>
                    </a:lnTo>
                    <a:lnTo>
                      <a:pt x="0" y="35"/>
                    </a:lnTo>
                    <a:lnTo>
                      <a:pt x="6" y="47"/>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p:cNvSpPr>
                <a:spLocks/>
              </p:cNvSpPr>
              <p:nvPr/>
            </p:nvSpPr>
            <p:spPr bwMode="auto">
              <a:xfrm>
                <a:off x="3321" y="2826"/>
                <a:ext cx="41" cy="47"/>
              </a:xfrm>
              <a:custGeom>
                <a:avLst/>
                <a:gdLst/>
                <a:ahLst/>
                <a:cxnLst>
                  <a:cxn ang="0">
                    <a:pos x="29" y="47"/>
                  </a:cxn>
                  <a:cxn ang="0">
                    <a:pos x="35" y="35"/>
                  </a:cxn>
                  <a:cxn ang="0">
                    <a:pos x="41" y="29"/>
                  </a:cxn>
                  <a:cxn ang="0">
                    <a:pos x="35" y="18"/>
                  </a:cxn>
                  <a:cxn ang="0">
                    <a:pos x="18" y="0"/>
                  </a:cxn>
                  <a:cxn ang="0">
                    <a:pos x="12" y="0"/>
                  </a:cxn>
                  <a:cxn ang="0">
                    <a:pos x="6" y="6"/>
                  </a:cxn>
                  <a:cxn ang="0">
                    <a:pos x="0" y="23"/>
                  </a:cxn>
                  <a:cxn ang="0">
                    <a:pos x="0" y="35"/>
                  </a:cxn>
                  <a:cxn ang="0">
                    <a:pos x="12" y="47"/>
                  </a:cxn>
                  <a:cxn ang="0">
                    <a:pos x="18" y="47"/>
                  </a:cxn>
                  <a:cxn ang="0">
                    <a:pos x="29" y="47"/>
                  </a:cxn>
                </a:cxnLst>
                <a:rect l="0" t="0" r="0" b="0"/>
                <a:pathLst>
                  <a:path w="41" h="47">
                    <a:moveTo>
                      <a:pt x="29" y="47"/>
                    </a:moveTo>
                    <a:lnTo>
                      <a:pt x="35" y="35"/>
                    </a:lnTo>
                    <a:lnTo>
                      <a:pt x="41" y="29"/>
                    </a:lnTo>
                    <a:lnTo>
                      <a:pt x="35" y="18"/>
                    </a:lnTo>
                    <a:lnTo>
                      <a:pt x="18" y="0"/>
                    </a:lnTo>
                    <a:lnTo>
                      <a:pt x="12" y="0"/>
                    </a:lnTo>
                    <a:lnTo>
                      <a:pt x="6" y="6"/>
                    </a:lnTo>
                    <a:lnTo>
                      <a:pt x="0" y="23"/>
                    </a:lnTo>
                    <a:lnTo>
                      <a:pt x="0" y="35"/>
                    </a:lnTo>
                    <a:lnTo>
                      <a:pt x="12" y="47"/>
                    </a:lnTo>
                    <a:lnTo>
                      <a:pt x="18"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p:cNvSpPr>
                <a:spLocks/>
              </p:cNvSpPr>
              <p:nvPr/>
            </p:nvSpPr>
            <p:spPr bwMode="auto">
              <a:xfrm>
                <a:off x="3121" y="3002"/>
                <a:ext cx="24" cy="18"/>
              </a:xfrm>
              <a:custGeom>
                <a:avLst/>
                <a:gdLst/>
                <a:ahLst/>
                <a:cxnLst>
                  <a:cxn ang="0">
                    <a:pos x="18" y="18"/>
                  </a:cxn>
                  <a:cxn ang="0">
                    <a:pos x="24" y="18"/>
                  </a:cxn>
                  <a:cxn ang="0">
                    <a:pos x="24" y="6"/>
                  </a:cxn>
                  <a:cxn ang="0">
                    <a:pos x="24" y="0"/>
                  </a:cxn>
                  <a:cxn ang="0">
                    <a:pos x="18" y="0"/>
                  </a:cxn>
                  <a:cxn ang="0">
                    <a:pos x="0" y="0"/>
                  </a:cxn>
                  <a:cxn ang="0">
                    <a:pos x="0" y="12"/>
                  </a:cxn>
                  <a:cxn ang="0">
                    <a:pos x="0" y="18"/>
                  </a:cxn>
                  <a:cxn ang="0">
                    <a:pos x="12" y="18"/>
                  </a:cxn>
                  <a:cxn ang="0">
                    <a:pos x="18" y="18"/>
                  </a:cxn>
                </a:cxnLst>
                <a:rect l="0" t="0" r="0" b="0"/>
                <a:pathLst>
                  <a:path w="24" h="18">
                    <a:moveTo>
                      <a:pt x="18" y="18"/>
                    </a:moveTo>
                    <a:lnTo>
                      <a:pt x="24" y="18"/>
                    </a:lnTo>
                    <a:lnTo>
                      <a:pt x="24" y="6"/>
                    </a:lnTo>
                    <a:lnTo>
                      <a:pt x="24" y="0"/>
                    </a:lnTo>
                    <a:lnTo>
                      <a:pt x="18" y="0"/>
                    </a:lnTo>
                    <a:lnTo>
                      <a:pt x="0" y="0"/>
                    </a:lnTo>
                    <a:lnTo>
                      <a:pt x="0" y="12"/>
                    </a:lnTo>
                    <a:lnTo>
                      <a:pt x="0" y="18"/>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045" y="3472"/>
                <a:ext cx="30" cy="23"/>
              </a:xfrm>
              <a:custGeom>
                <a:avLst/>
                <a:gdLst/>
                <a:ahLst/>
                <a:cxnLst>
                  <a:cxn ang="0">
                    <a:pos x="12" y="23"/>
                  </a:cxn>
                  <a:cxn ang="0">
                    <a:pos x="30" y="17"/>
                  </a:cxn>
                  <a:cxn ang="0">
                    <a:pos x="30" y="5"/>
                  </a:cxn>
                  <a:cxn ang="0">
                    <a:pos x="24" y="0"/>
                  </a:cxn>
                  <a:cxn ang="0">
                    <a:pos x="6" y="5"/>
                  </a:cxn>
                  <a:cxn ang="0">
                    <a:pos x="0" y="11"/>
                  </a:cxn>
                  <a:cxn ang="0">
                    <a:pos x="0" y="17"/>
                  </a:cxn>
                  <a:cxn ang="0">
                    <a:pos x="6" y="23"/>
                  </a:cxn>
                  <a:cxn ang="0">
                    <a:pos x="6" y="23"/>
                  </a:cxn>
                  <a:cxn ang="0">
                    <a:pos x="12" y="23"/>
                  </a:cxn>
                </a:cxnLst>
                <a:rect l="0" t="0" r="0" b="0"/>
                <a:pathLst>
                  <a:path w="30" h="23">
                    <a:moveTo>
                      <a:pt x="12" y="23"/>
                    </a:moveTo>
                    <a:lnTo>
                      <a:pt x="30" y="17"/>
                    </a:lnTo>
                    <a:lnTo>
                      <a:pt x="30" y="5"/>
                    </a:lnTo>
                    <a:lnTo>
                      <a:pt x="24" y="0"/>
                    </a:lnTo>
                    <a:lnTo>
                      <a:pt x="6" y="5"/>
                    </a:lnTo>
                    <a:lnTo>
                      <a:pt x="0" y="11"/>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579" y="2580"/>
                <a:ext cx="47" cy="41"/>
              </a:xfrm>
              <a:custGeom>
                <a:avLst/>
                <a:gdLst/>
                <a:ahLst/>
                <a:cxnLst>
                  <a:cxn ang="0">
                    <a:pos x="29" y="41"/>
                  </a:cxn>
                  <a:cxn ang="0">
                    <a:pos x="41" y="29"/>
                  </a:cxn>
                  <a:cxn ang="0">
                    <a:pos x="47" y="23"/>
                  </a:cxn>
                  <a:cxn ang="0">
                    <a:pos x="47" y="11"/>
                  </a:cxn>
                  <a:cxn ang="0">
                    <a:pos x="41" y="0"/>
                  </a:cxn>
                  <a:cxn ang="0">
                    <a:pos x="24" y="0"/>
                  </a:cxn>
                  <a:cxn ang="0">
                    <a:pos x="0" y="17"/>
                  </a:cxn>
                  <a:cxn ang="0">
                    <a:pos x="0" y="23"/>
                  </a:cxn>
                  <a:cxn ang="0">
                    <a:pos x="0" y="41"/>
                  </a:cxn>
                  <a:cxn ang="0">
                    <a:pos x="12" y="41"/>
                  </a:cxn>
                  <a:cxn ang="0">
                    <a:pos x="24" y="41"/>
                  </a:cxn>
                  <a:cxn ang="0">
                    <a:pos x="29" y="41"/>
                  </a:cxn>
                </a:cxnLst>
                <a:rect l="0" t="0" r="0" b="0"/>
                <a:pathLst>
                  <a:path w="47" h="41">
                    <a:moveTo>
                      <a:pt x="29" y="41"/>
                    </a:moveTo>
                    <a:lnTo>
                      <a:pt x="41" y="29"/>
                    </a:lnTo>
                    <a:lnTo>
                      <a:pt x="47" y="23"/>
                    </a:lnTo>
                    <a:lnTo>
                      <a:pt x="47" y="11"/>
                    </a:lnTo>
                    <a:lnTo>
                      <a:pt x="41" y="0"/>
                    </a:lnTo>
                    <a:lnTo>
                      <a:pt x="24" y="0"/>
                    </a:lnTo>
                    <a:lnTo>
                      <a:pt x="0" y="17"/>
                    </a:lnTo>
                    <a:lnTo>
                      <a:pt x="0" y="23"/>
                    </a:lnTo>
                    <a:lnTo>
                      <a:pt x="0" y="41"/>
                    </a:lnTo>
                    <a:lnTo>
                      <a:pt x="12" y="41"/>
                    </a:lnTo>
                    <a:lnTo>
                      <a:pt x="24" y="41"/>
                    </a:lnTo>
                    <a:lnTo>
                      <a:pt x="2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08" y="3202"/>
                <a:ext cx="129" cy="105"/>
              </a:xfrm>
              <a:custGeom>
                <a:avLst/>
                <a:gdLst/>
                <a:ahLst/>
                <a:cxnLst>
                  <a:cxn ang="0">
                    <a:pos x="94" y="99"/>
                  </a:cxn>
                  <a:cxn ang="0">
                    <a:pos x="123" y="70"/>
                  </a:cxn>
                  <a:cxn ang="0">
                    <a:pos x="129" y="52"/>
                  </a:cxn>
                  <a:cxn ang="0">
                    <a:pos x="129" y="29"/>
                  </a:cxn>
                  <a:cxn ang="0">
                    <a:pos x="117" y="5"/>
                  </a:cxn>
                  <a:cxn ang="0">
                    <a:pos x="88" y="0"/>
                  </a:cxn>
                  <a:cxn ang="0">
                    <a:pos x="47" y="0"/>
                  </a:cxn>
                  <a:cxn ang="0">
                    <a:pos x="23" y="5"/>
                  </a:cxn>
                  <a:cxn ang="0">
                    <a:pos x="6" y="23"/>
                  </a:cxn>
                  <a:cxn ang="0">
                    <a:pos x="0" y="35"/>
                  </a:cxn>
                  <a:cxn ang="0">
                    <a:pos x="17" y="82"/>
                  </a:cxn>
                  <a:cxn ang="0">
                    <a:pos x="29" y="93"/>
                  </a:cxn>
                  <a:cxn ang="0">
                    <a:pos x="47" y="99"/>
                  </a:cxn>
                  <a:cxn ang="0">
                    <a:pos x="59" y="105"/>
                  </a:cxn>
                  <a:cxn ang="0">
                    <a:pos x="76" y="105"/>
                  </a:cxn>
                  <a:cxn ang="0">
                    <a:pos x="88" y="99"/>
                  </a:cxn>
                  <a:cxn ang="0">
                    <a:pos x="94" y="99"/>
                  </a:cxn>
                </a:cxnLst>
                <a:rect l="0" t="0" r="0" b="0"/>
                <a:pathLst>
                  <a:path w="129" h="105">
                    <a:moveTo>
                      <a:pt x="94" y="99"/>
                    </a:moveTo>
                    <a:lnTo>
                      <a:pt x="123" y="70"/>
                    </a:lnTo>
                    <a:lnTo>
                      <a:pt x="129" y="52"/>
                    </a:lnTo>
                    <a:lnTo>
                      <a:pt x="129" y="29"/>
                    </a:lnTo>
                    <a:lnTo>
                      <a:pt x="117" y="5"/>
                    </a:lnTo>
                    <a:lnTo>
                      <a:pt x="88" y="0"/>
                    </a:lnTo>
                    <a:lnTo>
                      <a:pt x="47" y="0"/>
                    </a:lnTo>
                    <a:lnTo>
                      <a:pt x="23" y="5"/>
                    </a:lnTo>
                    <a:lnTo>
                      <a:pt x="6" y="23"/>
                    </a:lnTo>
                    <a:lnTo>
                      <a:pt x="0" y="35"/>
                    </a:lnTo>
                    <a:lnTo>
                      <a:pt x="17" y="82"/>
                    </a:lnTo>
                    <a:lnTo>
                      <a:pt x="29" y="93"/>
                    </a:lnTo>
                    <a:lnTo>
                      <a:pt x="47" y="99"/>
                    </a:lnTo>
                    <a:lnTo>
                      <a:pt x="59" y="105"/>
                    </a:lnTo>
                    <a:lnTo>
                      <a:pt x="76" y="105"/>
                    </a:lnTo>
                    <a:lnTo>
                      <a:pt x="88" y="99"/>
                    </a:lnTo>
                    <a:lnTo>
                      <a:pt x="94" y="9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3696" y="3055"/>
                <a:ext cx="36" cy="76"/>
              </a:xfrm>
              <a:custGeom>
                <a:avLst/>
                <a:gdLst/>
                <a:ahLst/>
                <a:cxnLst>
                  <a:cxn ang="0">
                    <a:pos x="36" y="70"/>
                  </a:cxn>
                  <a:cxn ang="0">
                    <a:pos x="36" y="41"/>
                  </a:cxn>
                  <a:cxn ang="0">
                    <a:pos x="36" y="23"/>
                  </a:cxn>
                  <a:cxn ang="0">
                    <a:pos x="18" y="12"/>
                  </a:cxn>
                  <a:cxn ang="0">
                    <a:pos x="6" y="0"/>
                  </a:cxn>
                  <a:cxn ang="0">
                    <a:pos x="0" y="17"/>
                  </a:cxn>
                  <a:cxn ang="0">
                    <a:pos x="6" y="47"/>
                  </a:cxn>
                  <a:cxn ang="0">
                    <a:pos x="18" y="70"/>
                  </a:cxn>
                  <a:cxn ang="0">
                    <a:pos x="24" y="76"/>
                  </a:cxn>
                  <a:cxn ang="0">
                    <a:pos x="24" y="70"/>
                  </a:cxn>
                  <a:cxn ang="0">
                    <a:pos x="36" y="70"/>
                  </a:cxn>
                </a:cxnLst>
                <a:rect l="0" t="0" r="0" b="0"/>
                <a:pathLst>
                  <a:path w="36" h="76">
                    <a:moveTo>
                      <a:pt x="36" y="70"/>
                    </a:moveTo>
                    <a:lnTo>
                      <a:pt x="36" y="41"/>
                    </a:lnTo>
                    <a:lnTo>
                      <a:pt x="36" y="23"/>
                    </a:lnTo>
                    <a:lnTo>
                      <a:pt x="18" y="12"/>
                    </a:lnTo>
                    <a:lnTo>
                      <a:pt x="6" y="0"/>
                    </a:lnTo>
                    <a:lnTo>
                      <a:pt x="0" y="17"/>
                    </a:lnTo>
                    <a:lnTo>
                      <a:pt x="6" y="47"/>
                    </a:lnTo>
                    <a:lnTo>
                      <a:pt x="18" y="70"/>
                    </a:lnTo>
                    <a:lnTo>
                      <a:pt x="24" y="76"/>
                    </a:lnTo>
                    <a:lnTo>
                      <a:pt x="24" y="70"/>
                    </a:lnTo>
                    <a:lnTo>
                      <a:pt x="3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3984" y="3114"/>
                <a:ext cx="246" cy="129"/>
              </a:xfrm>
              <a:custGeom>
                <a:avLst/>
                <a:gdLst/>
                <a:ahLst/>
                <a:cxnLst>
                  <a:cxn ang="0">
                    <a:pos x="41" y="129"/>
                  </a:cxn>
                  <a:cxn ang="0">
                    <a:pos x="64" y="117"/>
                  </a:cxn>
                  <a:cxn ang="0">
                    <a:pos x="76" y="105"/>
                  </a:cxn>
                  <a:cxn ang="0">
                    <a:pos x="100" y="93"/>
                  </a:cxn>
                  <a:cxn ang="0">
                    <a:pos x="141" y="82"/>
                  </a:cxn>
                  <a:cxn ang="0">
                    <a:pos x="188" y="52"/>
                  </a:cxn>
                  <a:cxn ang="0">
                    <a:pos x="199" y="52"/>
                  </a:cxn>
                  <a:cxn ang="0">
                    <a:pos x="205" y="52"/>
                  </a:cxn>
                  <a:cxn ang="0">
                    <a:pos x="229" y="52"/>
                  </a:cxn>
                  <a:cxn ang="0">
                    <a:pos x="246" y="35"/>
                  </a:cxn>
                  <a:cxn ang="0">
                    <a:pos x="246" y="23"/>
                  </a:cxn>
                  <a:cxn ang="0">
                    <a:pos x="229" y="0"/>
                  </a:cxn>
                  <a:cxn ang="0">
                    <a:pos x="217" y="0"/>
                  </a:cxn>
                  <a:cxn ang="0">
                    <a:pos x="205" y="0"/>
                  </a:cxn>
                  <a:cxn ang="0">
                    <a:pos x="199" y="11"/>
                  </a:cxn>
                  <a:cxn ang="0">
                    <a:pos x="193" y="23"/>
                  </a:cxn>
                  <a:cxn ang="0">
                    <a:pos x="193" y="29"/>
                  </a:cxn>
                  <a:cxn ang="0">
                    <a:pos x="170" y="29"/>
                  </a:cxn>
                  <a:cxn ang="0">
                    <a:pos x="158" y="35"/>
                  </a:cxn>
                  <a:cxn ang="0">
                    <a:pos x="141" y="46"/>
                  </a:cxn>
                  <a:cxn ang="0">
                    <a:pos x="129" y="46"/>
                  </a:cxn>
                  <a:cxn ang="0">
                    <a:pos x="105" y="46"/>
                  </a:cxn>
                  <a:cxn ang="0">
                    <a:pos x="94" y="52"/>
                  </a:cxn>
                  <a:cxn ang="0">
                    <a:pos x="82" y="58"/>
                  </a:cxn>
                  <a:cxn ang="0">
                    <a:pos x="70" y="58"/>
                  </a:cxn>
                  <a:cxn ang="0">
                    <a:pos x="41" y="58"/>
                  </a:cxn>
                  <a:cxn ang="0">
                    <a:pos x="17" y="64"/>
                  </a:cxn>
                  <a:cxn ang="0">
                    <a:pos x="0" y="88"/>
                  </a:cxn>
                  <a:cxn ang="0">
                    <a:pos x="0" y="93"/>
                  </a:cxn>
                  <a:cxn ang="0">
                    <a:pos x="6" y="111"/>
                  </a:cxn>
                  <a:cxn ang="0">
                    <a:pos x="17" y="123"/>
                  </a:cxn>
                  <a:cxn ang="0">
                    <a:pos x="35" y="129"/>
                  </a:cxn>
                  <a:cxn ang="0">
                    <a:pos x="41" y="129"/>
                  </a:cxn>
                </a:cxnLst>
                <a:rect l="0" t="0" r="0" b="0"/>
                <a:pathLst>
                  <a:path w="246" h="129">
                    <a:moveTo>
                      <a:pt x="41" y="129"/>
                    </a:moveTo>
                    <a:lnTo>
                      <a:pt x="64" y="117"/>
                    </a:lnTo>
                    <a:lnTo>
                      <a:pt x="76" y="105"/>
                    </a:lnTo>
                    <a:lnTo>
                      <a:pt x="100" y="93"/>
                    </a:lnTo>
                    <a:lnTo>
                      <a:pt x="141" y="82"/>
                    </a:lnTo>
                    <a:lnTo>
                      <a:pt x="188" y="52"/>
                    </a:lnTo>
                    <a:lnTo>
                      <a:pt x="199" y="52"/>
                    </a:lnTo>
                    <a:lnTo>
                      <a:pt x="205" y="52"/>
                    </a:lnTo>
                    <a:lnTo>
                      <a:pt x="229" y="52"/>
                    </a:lnTo>
                    <a:lnTo>
                      <a:pt x="246" y="35"/>
                    </a:lnTo>
                    <a:lnTo>
                      <a:pt x="246" y="23"/>
                    </a:lnTo>
                    <a:lnTo>
                      <a:pt x="229" y="0"/>
                    </a:lnTo>
                    <a:lnTo>
                      <a:pt x="217" y="0"/>
                    </a:lnTo>
                    <a:lnTo>
                      <a:pt x="205" y="0"/>
                    </a:lnTo>
                    <a:lnTo>
                      <a:pt x="199" y="11"/>
                    </a:lnTo>
                    <a:lnTo>
                      <a:pt x="193" y="23"/>
                    </a:lnTo>
                    <a:lnTo>
                      <a:pt x="193" y="29"/>
                    </a:lnTo>
                    <a:lnTo>
                      <a:pt x="170" y="29"/>
                    </a:lnTo>
                    <a:lnTo>
                      <a:pt x="158" y="35"/>
                    </a:lnTo>
                    <a:lnTo>
                      <a:pt x="141" y="46"/>
                    </a:lnTo>
                    <a:lnTo>
                      <a:pt x="129" y="46"/>
                    </a:lnTo>
                    <a:lnTo>
                      <a:pt x="105" y="46"/>
                    </a:lnTo>
                    <a:lnTo>
                      <a:pt x="94" y="52"/>
                    </a:lnTo>
                    <a:lnTo>
                      <a:pt x="82" y="58"/>
                    </a:lnTo>
                    <a:lnTo>
                      <a:pt x="70" y="58"/>
                    </a:lnTo>
                    <a:lnTo>
                      <a:pt x="41" y="58"/>
                    </a:lnTo>
                    <a:lnTo>
                      <a:pt x="17" y="64"/>
                    </a:lnTo>
                    <a:lnTo>
                      <a:pt x="0" y="88"/>
                    </a:lnTo>
                    <a:lnTo>
                      <a:pt x="0" y="93"/>
                    </a:lnTo>
                    <a:lnTo>
                      <a:pt x="6" y="111"/>
                    </a:lnTo>
                    <a:lnTo>
                      <a:pt x="17" y="123"/>
                    </a:lnTo>
                    <a:lnTo>
                      <a:pt x="35" y="129"/>
                    </a:lnTo>
                    <a:lnTo>
                      <a:pt x="41"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242" y="3108"/>
                <a:ext cx="23" cy="17"/>
              </a:xfrm>
              <a:custGeom>
                <a:avLst/>
                <a:gdLst/>
                <a:ahLst/>
                <a:cxnLst>
                  <a:cxn ang="0">
                    <a:pos x="12" y="17"/>
                  </a:cxn>
                  <a:cxn ang="0">
                    <a:pos x="23" y="6"/>
                  </a:cxn>
                  <a:cxn ang="0">
                    <a:pos x="12" y="0"/>
                  </a:cxn>
                  <a:cxn ang="0">
                    <a:pos x="0" y="0"/>
                  </a:cxn>
                  <a:cxn ang="0">
                    <a:pos x="0" y="6"/>
                  </a:cxn>
                  <a:cxn ang="0">
                    <a:pos x="0" y="17"/>
                  </a:cxn>
                  <a:cxn ang="0">
                    <a:pos x="6" y="17"/>
                  </a:cxn>
                  <a:cxn ang="0">
                    <a:pos x="12" y="17"/>
                  </a:cxn>
                </a:cxnLst>
                <a:rect l="0" t="0" r="0" b="0"/>
                <a:pathLst>
                  <a:path w="23" h="17">
                    <a:moveTo>
                      <a:pt x="12" y="17"/>
                    </a:moveTo>
                    <a:lnTo>
                      <a:pt x="23" y="6"/>
                    </a:lnTo>
                    <a:lnTo>
                      <a:pt x="12" y="0"/>
                    </a:lnTo>
                    <a:lnTo>
                      <a:pt x="0" y="0"/>
                    </a:lnTo>
                    <a:lnTo>
                      <a:pt x="0" y="6"/>
                    </a:lnTo>
                    <a:lnTo>
                      <a:pt x="0" y="17"/>
                    </a:lnTo>
                    <a:lnTo>
                      <a:pt x="6" y="17"/>
                    </a:lnTo>
                    <a:lnTo>
                      <a:pt x="12"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301" y="3072"/>
                <a:ext cx="35" cy="42"/>
              </a:xfrm>
              <a:custGeom>
                <a:avLst/>
                <a:gdLst/>
                <a:ahLst/>
                <a:cxnLst>
                  <a:cxn ang="0">
                    <a:pos x="29" y="36"/>
                  </a:cxn>
                  <a:cxn ang="0">
                    <a:pos x="35" y="24"/>
                  </a:cxn>
                  <a:cxn ang="0">
                    <a:pos x="35" y="6"/>
                  </a:cxn>
                  <a:cxn ang="0">
                    <a:pos x="23" y="0"/>
                  </a:cxn>
                  <a:cxn ang="0">
                    <a:pos x="6" y="0"/>
                  </a:cxn>
                  <a:cxn ang="0">
                    <a:pos x="0" y="6"/>
                  </a:cxn>
                  <a:cxn ang="0">
                    <a:pos x="0" y="24"/>
                  </a:cxn>
                  <a:cxn ang="0">
                    <a:pos x="6" y="42"/>
                  </a:cxn>
                  <a:cxn ang="0">
                    <a:pos x="23" y="42"/>
                  </a:cxn>
                  <a:cxn ang="0">
                    <a:pos x="23" y="36"/>
                  </a:cxn>
                  <a:cxn ang="0">
                    <a:pos x="29" y="36"/>
                  </a:cxn>
                </a:cxnLst>
                <a:rect l="0" t="0" r="0" b="0"/>
                <a:pathLst>
                  <a:path w="35" h="42">
                    <a:moveTo>
                      <a:pt x="29" y="36"/>
                    </a:moveTo>
                    <a:lnTo>
                      <a:pt x="35" y="24"/>
                    </a:lnTo>
                    <a:lnTo>
                      <a:pt x="35" y="6"/>
                    </a:lnTo>
                    <a:lnTo>
                      <a:pt x="23" y="0"/>
                    </a:lnTo>
                    <a:lnTo>
                      <a:pt x="6" y="0"/>
                    </a:lnTo>
                    <a:lnTo>
                      <a:pt x="0" y="6"/>
                    </a:lnTo>
                    <a:lnTo>
                      <a:pt x="0" y="24"/>
                    </a:lnTo>
                    <a:lnTo>
                      <a:pt x="6" y="42"/>
                    </a:lnTo>
                    <a:lnTo>
                      <a:pt x="23" y="42"/>
                    </a:lnTo>
                    <a:lnTo>
                      <a:pt x="23" y="36"/>
                    </a:lnTo>
                    <a:lnTo>
                      <a:pt x="29"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418" y="3014"/>
                <a:ext cx="65" cy="41"/>
              </a:xfrm>
              <a:custGeom>
                <a:avLst/>
                <a:gdLst/>
                <a:ahLst/>
                <a:cxnLst>
                  <a:cxn ang="0">
                    <a:pos x="18" y="41"/>
                  </a:cxn>
                  <a:cxn ang="0">
                    <a:pos x="41" y="29"/>
                  </a:cxn>
                  <a:cxn ang="0">
                    <a:pos x="53" y="29"/>
                  </a:cxn>
                  <a:cxn ang="0">
                    <a:pos x="65" y="23"/>
                  </a:cxn>
                  <a:cxn ang="0">
                    <a:pos x="65" y="17"/>
                  </a:cxn>
                  <a:cxn ang="0">
                    <a:pos x="53" y="6"/>
                  </a:cxn>
                  <a:cxn ang="0">
                    <a:pos x="47" y="0"/>
                  </a:cxn>
                  <a:cxn ang="0">
                    <a:pos x="35" y="6"/>
                  </a:cxn>
                  <a:cxn ang="0">
                    <a:pos x="23" y="17"/>
                  </a:cxn>
                  <a:cxn ang="0">
                    <a:pos x="12" y="17"/>
                  </a:cxn>
                  <a:cxn ang="0">
                    <a:pos x="6" y="23"/>
                  </a:cxn>
                  <a:cxn ang="0">
                    <a:pos x="0" y="29"/>
                  </a:cxn>
                  <a:cxn ang="0">
                    <a:pos x="6" y="41"/>
                  </a:cxn>
                  <a:cxn ang="0">
                    <a:pos x="12" y="41"/>
                  </a:cxn>
                  <a:cxn ang="0">
                    <a:pos x="18" y="41"/>
                  </a:cxn>
                </a:cxnLst>
                <a:rect l="0" t="0" r="0" b="0"/>
                <a:pathLst>
                  <a:path w="65" h="41">
                    <a:moveTo>
                      <a:pt x="18" y="41"/>
                    </a:moveTo>
                    <a:lnTo>
                      <a:pt x="41" y="29"/>
                    </a:lnTo>
                    <a:lnTo>
                      <a:pt x="53" y="29"/>
                    </a:lnTo>
                    <a:lnTo>
                      <a:pt x="65" y="23"/>
                    </a:lnTo>
                    <a:lnTo>
                      <a:pt x="65" y="17"/>
                    </a:lnTo>
                    <a:lnTo>
                      <a:pt x="53" y="6"/>
                    </a:lnTo>
                    <a:lnTo>
                      <a:pt x="47" y="0"/>
                    </a:lnTo>
                    <a:lnTo>
                      <a:pt x="35" y="6"/>
                    </a:lnTo>
                    <a:lnTo>
                      <a:pt x="23" y="17"/>
                    </a:lnTo>
                    <a:lnTo>
                      <a:pt x="12" y="17"/>
                    </a:lnTo>
                    <a:lnTo>
                      <a:pt x="6" y="23"/>
                    </a:lnTo>
                    <a:lnTo>
                      <a:pt x="0" y="29"/>
                    </a:lnTo>
                    <a:lnTo>
                      <a:pt x="6" y="41"/>
                    </a:lnTo>
                    <a:lnTo>
                      <a:pt x="12"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518" y="2979"/>
                <a:ext cx="64" cy="41"/>
              </a:xfrm>
              <a:custGeom>
                <a:avLst/>
                <a:gdLst/>
                <a:ahLst/>
                <a:cxnLst>
                  <a:cxn ang="0">
                    <a:pos x="6" y="41"/>
                  </a:cxn>
                  <a:cxn ang="0">
                    <a:pos x="29" y="41"/>
                  </a:cxn>
                  <a:cxn ang="0">
                    <a:pos x="35" y="41"/>
                  </a:cxn>
                  <a:cxn ang="0">
                    <a:pos x="35" y="35"/>
                  </a:cxn>
                  <a:cxn ang="0">
                    <a:pos x="41" y="29"/>
                  </a:cxn>
                  <a:cxn ang="0">
                    <a:pos x="47" y="23"/>
                  </a:cxn>
                  <a:cxn ang="0">
                    <a:pos x="64" y="23"/>
                  </a:cxn>
                  <a:cxn ang="0">
                    <a:pos x="64" y="11"/>
                  </a:cxn>
                  <a:cxn ang="0">
                    <a:pos x="64" y="5"/>
                  </a:cxn>
                  <a:cxn ang="0">
                    <a:pos x="47" y="0"/>
                  </a:cxn>
                  <a:cxn ang="0">
                    <a:pos x="41" y="5"/>
                  </a:cxn>
                  <a:cxn ang="0">
                    <a:pos x="35" y="5"/>
                  </a:cxn>
                  <a:cxn ang="0">
                    <a:pos x="17" y="5"/>
                  </a:cxn>
                  <a:cxn ang="0">
                    <a:pos x="6" y="23"/>
                  </a:cxn>
                  <a:cxn ang="0">
                    <a:pos x="0" y="29"/>
                  </a:cxn>
                  <a:cxn ang="0">
                    <a:pos x="0" y="41"/>
                  </a:cxn>
                  <a:cxn ang="0">
                    <a:pos x="6" y="41"/>
                  </a:cxn>
                </a:cxnLst>
                <a:rect l="0" t="0" r="0" b="0"/>
                <a:pathLst>
                  <a:path w="64" h="41">
                    <a:moveTo>
                      <a:pt x="6" y="41"/>
                    </a:moveTo>
                    <a:lnTo>
                      <a:pt x="29" y="41"/>
                    </a:lnTo>
                    <a:lnTo>
                      <a:pt x="35" y="41"/>
                    </a:lnTo>
                    <a:lnTo>
                      <a:pt x="35" y="35"/>
                    </a:lnTo>
                    <a:lnTo>
                      <a:pt x="41" y="29"/>
                    </a:lnTo>
                    <a:lnTo>
                      <a:pt x="47" y="23"/>
                    </a:lnTo>
                    <a:lnTo>
                      <a:pt x="64" y="23"/>
                    </a:lnTo>
                    <a:lnTo>
                      <a:pt x="64" y="11"/>
                    </a:lnTo>
                    <a:lnTo>
                      <a:pt x="64" y="5"/>
                    </a:lnTo>
                    <a:lnTo>
                      <a:pt x="47" y="0"/>
                    </a:lnTo>
                    <a:lnTo>
                      <a:pt x="41" y="5"/>
                    </a:lnTo>
                    <a:lnTo>
                      <a:pt x="35" y="5"/>
                    </a:lnTo>
                    <a:lnTo>
                      <a:pt x="17" y="5"/>
                    </a:lnTo>
                    <a:lnTo>
                      <a:pt x="6" y="23"/>
                    </a:lnTo>
                    <a:lnTo>
                      <a:pt x="0" y="29"/>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705" y="2908"/>
                <a:ext cx="42" cy="35"/>
              </a:xfrm>
              <a:custGeom>
                <a:avLst/>
                <a:gdLst/>
                <a:ahLst/>
                <a:cxnLst>
                  <a:cxn ang="0">
                    <a:pos x="12" y="35"/>
                  </a:cxn>
                  <a:cxn ang="0">
                    <a:pos x="30" y="30"/>
                  </a:cxn>
                  <a:cxn ang="0">
                    <a:pos x="36" y="18"/>
                  </a:cxn>
                  <a:cxn ang="0">
                    <a:pos x="42" y="6"/>
                  </a:cxn>
                  <a:cxn ang="0">
                    <a:pos x="36" y="0"/>
                  </a:cxn>
                  <a:cxn ang="0">
                    <a:pos x="18" y="0"/>
                  </a:cxn>
                  <a:cxn ang="0">
                    <a:pos x="0" y="6"/>
                  </a:cxn>
                  <a:cxn ang="0">
                    <a:pos x="0" y="12"/>
                  </a:cxn>
                  <a:cxn ang="0">
                    <a:pos x="0" y="30"/>
                  </a:cxn>
                  <a:cxn ang="0">
                    <a:pos x="0" y="35"/>
                  </a:cxn>
                  <a:cxn ang="0">
                    <a:pos x="6" y="35"/>
                  </a:cxn>
                  <a:cxn ang="0">
                    <a:pos x="12" y="35"/>
                  </a:cxn>
                </a:cxnLst>
                <a:rect l="0" t="0" r="0" b="0"/>
                <a:pathLst>
                  <a:path w="42" h="35">
                    <a:moveTo>
                      <a:pt x="12" y="35"/>
                    </a:moveTo>
                    <a:lnTo>
                      <a:pt x="30" y="30"/>
                    </a:lnTo>
                    <a:lnTo>
                      <a:pt x="36" y="18"/>
                    </a:lnTo>
                    <a:lnTo>
                      <a:pt x="42" y="6"/>
                    </a:lnTo>
                    <a:lnTo>
                      <a:pt x="36" y="0"/>
                    </a:lnTo>
                    <a:lnTo>
                      <a:pt x="18" y="0"/>
                    </a:lnTo>
                    <a:lnTo>
                      <a:pt x="0" y="6"/>
                    </a:lnTo>
                    <a:lnTo>
                      <a:pt x="0" y="12"/>
                    </a:lnTo>
                    <a:lnTo>
                      <a:pt x="0" y="30"/>
                    </a:lnTo>
                    <a:lnTo>
                      <a:pt x="0" y="35"/>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3761" y="2456"/>
                <a:ext cx="111" cy="112"/>
              </a:xfrm>
              <a:custGeom>
                <a:avLst/>
                <a:gdLst/>
                <a:ahLst/>
                <a:cxnLst>
                  <a:cxn ang="0">
                    <a:pos x="53" y="106"/>
                  </a:cxn>
                  <a:cxn ang="0">
                    <a:pos x="76" y="94"/>
                  </a:cxn>
                  <a:cxn ang="0">
                    <a:pos x="94" y="82"/>
                  </a:cxn>
                  <a:cxn ang="0">
                    <a:pos x="111" y="41"/>
                  </a:cxn>
                  <a:cxn ang="0">
                    <a:pos x="111" y="18"/>
                  </a:cxn>
                  <a:cxn ang="0">
                    <a:pos x="106" y="12"/>
                  </a:cxn>
                  <a:cxn ang="0">
                    <a:pos x="94" y="0"/>
                  </a:cxn>
                  <a:cxn ang="0">
                    <a:pos x="64" y="12"/>
                  </a:cxn>
                  <a:cxn ang="0">
                    <a:pos x="35" y="24"/>
                  </a:cxn>
                  <a:cxn ang="0">
                    <a:pos x="6" y="47"/>
                  </a:cxn>
                  <a:cxn ang="0">
                    <a:pos x="0" y="59"/>
                  </a:cxn>
                  <a:cxn ang="0">
                    <a:pos x="0" y="77"/>
                  </a:cxn>
                  <a:cxn ang="0">
                    <a:pos x="6" y="88"/>
                  </a:cxn>
                  <a:cxn ang="0">
                    <a:pos x="12" y="106"/>
                  </a:cxn>
                  <a:cxn ang="0">
                    <a:pos x="29" y="112"/>
                  </a:cxn>
                  <a:cxn ang="0">
                    <a:pos x="47" y="106"/>
                  </a:cxn>
                  <a:cxn ang="0">
                    <a:pos x="53" y="106"/>
                  </a:cxn>
                </a:cxnLst>
                <a:rect l="0" t="0" r="0" b="0"/>
                <a:pathLst>
                  <a:path w="111" h="112">
                    <a:moveTo>
                      <a:pt x="53" y="106"/>
                    </a:moveTo>
                    <a:lnTo>
                      <a:pt x="76" y="94"/>
                    </a:lnTo>
                    <a:lnTo>
                      <a:pt x="94" y="82"/>
                    </a:lnTo>
                    <a:lnTo>
                      <a:pt x="111" y="41"/>
                    </a:lnTo>
                    <a:lnTo>
                      <a:pt x="111" y="18"/>
                    </a:lnTo>
                    <a:lnTo>
                      <a:pt x="106" y="12"/>
                    </a:lnTo>
                    <a:lnTo>
                      <a:pt x="94" y="0"/>
                    </a:lnTo>
                    <a:lnTo>
                      <a:pt x="64" y="12"/>
                    </a:lnTo>
                    <a:lnTo>
                      <a:pt x="35" y="24"/>
                    </a:lnTo>
                    <a:lnTo>
                      <a:pt x="6" y="47"/>
                    </a:lnTo>
                    <a:lnTo>
                      <a:pt x="0" y="59"/>
                    </a:lnTo>
                    <a:lnTo>
                      <a:pt x="0" y="77"/>
                    </a:lnTo>
                    <a:lnTo>
                      <a:pt x="6" y="88"/>
                    </a:lnTo>
                    <a:lnTo>
                      <a:pt x="12" y="106"/>
                    </a:lnTo>
                    <a:lnTo>
                      <a:pt x="29" y="112"/>
                    </a:lnTo>
                    <a:lnTo>
                      <a:pt x="47" y="106"/>
                    </a:lnTo>
                    <a:lnTo>
                      <a:pt x="53"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048" y="2368"/>
                <a:ext cx="100" cy="77"/>
              </a:xfrm>
              <a:custGeom>
                <a:avLst/>
                <a:gdLst/>
                <a:ahLst/>
                <a:cxnLst>
                  <a:cxn ang="0">
                    <a:pos x="47" y="77"/>
                  </a:cxn>
                  <a:cxn ang="0">
                    <a:pos x="71" y="53"/>
                  </a:cxn>
                  <a:cxn ang="0">
                    <a:pos x="100" y="24"/>
                  </a:cxn>
                  <a:cxn ang="0">
                    <a:pos x="100" y="12"/>
                  </a:cxn>
                  <a:cxn ang="0">
                    <a:pos x="100" y="6"/>
                  </a:cxn>
                  <a:cxn ang="0">
                    <a:pos x="77" y="0"/>
                  </a:cxn>
                  <a:cxn ang="0">
                    <a:pos x="41" y="6"/>
                  </a:cxn>
                  <a:cxn ang="0">
                    <a:pos x="12" y="18"/>
                  </a:cxn>
                  <a:cxn ang="0">
                    <a:pos x="6" y="36"/>
                  </a:cxn>
                  <a:cxn ang="0">
                    <a:pos x="0" y="47"/>
                  </a:cxn>
                  <a:cxn ang="0">
                    <a:pos x="6" y="53"/>
                  </a:cxn>
                  <a:cxn ang="0">
                    <a:pos x="18" y="77"/>
                  </a:cxn>
                  <a:cxn ang="0">
                    <a:pos x="41" y="77"/>
                  </a:cxn>
                  <a:cxn ang="0">
                    <a:pos x="47" y="77"/>
                  </a:cxn>
                </a:cxnLst>
                <a:rect l="0" t="0" r="0" b="0"/>
                <a:pathLst>
                  <a:path w="100" h="77">
                    <a:moveTo>
                      <a:pt x="47" y="77"/>
                    </a:moveTo>
                    <a:lnTo>
                      <a:pt x="71" y="53"/>
                    </a:lnTo>
                    <a:lnTo>
                      <a:pt x="100" y="24"/>
                    </a:lnTo>
                    <a:lnTo>
                      <a:pt x="100" y="12"/>
                    </a:lnTo>
                    <a:lnTo>
                      <a:pt x="100" y="6"/>
                    </a:lnTo>
                    <a:lnTo>
                      <a:pt x="77" y="0"/>
                    </a:lnTo>
                    <a:lnTo>
                      <a:pt x="41" y="6"/>
                    </a:lnTo>
                    <a:lnTo>
                      <a:pt x="12" y="18"/>
                    </a:lnTo>
                    <a:lnTo>
                      <a:pt x="6" y="36"/>
                    </a:lnTo>
                    <a:lnTo>
                      <a:pt x="0" y="47"/>
                    </a:lnTo>
                    <a:lnTo>
                      <a:pt x="6" y="53"/>
                    </a:lnTo>
                    <a:lnTo>
                      <a:pt x="18" y="77"/>
                    </a:lnTo>
                    <a:lnTo>
                      <a:pt x="41" y="77"/>
                    </a:lnTo>
                    <a:lnTo>
                      <a:pt x="47" y="7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295" y="2627"/>
                <a:ext cx="41" cy="29"/>
              </a:xfrm>
              <a:custGeom>
                <a:avLst/>
                <a:gdLst/>
                <a:ahLst/>
                <a:cxnLst>
                  <a:cxn ang="0">
                    <a:pos x="0" y="29"/>
                  </a:cxn>
                  <a:cxn ang="0">
                    <a:pos x="35" y="11"/>
                  </a:cxn>
                  <a:cxn ang="0">
                    <a:pos x="41" y="5"/>
                  </a:cxn>
                  <a:cxn ang="0">
                    <a:pos x="29" y="0"/>
                  </a:cxn>
                  <a:cxn ang="0">
                    <a:pos x="6" y="5"/>
                  </a:cxn>
                  <a:cxn ang="0">
                    <a:pos x="0" y="17"/>
                  </a:cxn>
                  <a:cxn ang="0">
                    <a:pos x="0" y="17"/>
                  </a:cxn>
                  <a:cxn ang="0">
                    <a:pos x="0" y="29"/>
                  </a:cxn>
                </a:cxnLst>
                <a:rect l="0" t="0" r="0" b="0"/>
                <a:pathLst>
                  <a:path w="41" h="29">
                    <a:moveTo>
                      <a:pt x="0" y="29"/>
                    </a:moveTo>
                    <a:lnTo>
                      <a:pt x="35" y="11"/>
                    </a:lnTo>
                    <a:lnTo>
                      <a:pt x="41" y="5"/>
                    </a:lnTo>
                    <a:lnTo>
                      <a:pt x="29" y="0"/>
                    </a:lnTo>
                    <a:lnTo>
                      <a:pt x="6" y="5"/>
                    </a:lnTo>
                    <a:lnTo>
                      <a:pt x="0" y="17"/>
                    </a:lnTo>
                    <a:lnTo>
                      <a:pt x="0" y="17"/>
                    </a:lnTo>
                    <a:lnTo>
                      <a:pt x="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054" y="2538"/>
                <a:ext cx="30" cy="12"/>
              </a:xfrm>
              <a:custGeom>
                <a:avLst/>
                <a:gdLst/>
                <a:ahLst/>
                <a:cxnLst>
                  <a:cxn ang="0">
                    <a:pos x="30" y="12"/>
                  </a:cxn>
                  <a:cxn ang="0">
                    <a:pos x="24" y="6"/>
                  </a:cxn>
                  <a:cxn ang="0">
                    <a:pos x="12" y="0"/>
                  </a:cxn>
                  <a:cxn ang="0">
                    <a:pos x="6" y="0"/>
                  </a:cxn>
                  <a:cxn ang="0">
                    <a:pos x="0" y="0"/>
                  </a:cxn>
                  <a:cxn ang="0">
                    <a:pos x="12" y="12"/>
                  </a:cxn>
                  <a:cxn ang="0">
                    <a:pos x="24" y="12"/>
                  </a:cxn>
                  <a:cxn ang="0">
                    <a:pos x="24" y="12"/>
                  </a:cxn>
                  <a:cxn ang="0">
                    <a:pos x="30" y="12"/>
                  </a:cxn>
                </a:cxnLst>
                <a:rect l="0" t="0" r="0" b="0"/>
                <a:pathLst>
                  <a:path w="30" h="12">
                    <a:moveTo>
                      <a:pt x="30" y="12"/>
                    </a:moveTo>
                    <a:lnTo>
                      <a:pt x="24" y="6"/>
                    </a:lnTo>
                    <a:lnTo>
                      <a:pt x="12" y="0"/>
                    </a:lnTo>
                    <a:lnTo>
                      <a:pt x="6" y="0"/>
                    </a:lnTo>
                    <a:lnTo>
                      <a:pt x="0" y="0"/>
                    </a:lnTo>
                    <a:lnTo>
                      <a:pt x="12" y="12"/>
                    </a:lnTo>
                    <a:lnTo>
                      <a:pt x="24" y="12"/>
                    </a:lnTo>
                    <a:lnTo>
                      <a:pt x="24" y="12"/>
                    </a:lnTo>
                    <a:lnTo>
                      <a:pt x="30"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295" y="2591"/>
                <a:ext cx="12" cy="12"/>
              </a:xfrm>
              <a:custGeom>
                <a:avLst/>
                <a:gdLst/>
                <a:ahLst/>
                <a:cxnLst>
                  <a:cxn ang="0">
                    <a:pos x="6" y="12"/>
                  </a:cxn>
                  <a:cxn ang="0">
                    <a:pos x="12" y="6"/>
                  </a:cxn>
                  <a:cxn ang="0">
                    <a:pos x="12" y="0"/>
                  </a:cxn>
                  <a:cxn ang="0">
                    <a:pos x="6" y="0"/>
                  </a:cxn>
                  <a:cxn ang="0">
                    <a:pos x="0" y="6"/>
                  </a:cxn>
                  <a:cxn ang="0">
                    <a:pos x="0" y="12"/>
                  </a:cxn>
                  <a:cxn ang="0">
                    <a:pos x="6" y="12"/>
                  </a:cxn>
                </a:cxnLst>
                <a:rect l="0" t="0" r="0" b="0"/>
                <a:pathLst>
                  <a:path w="12" h="12">
                    <a:moveTo>
                      <a:pt x="6" y="12"/>
                    </a:moveTo>
                    <a:lnTo>
                      <a:pt x="12" y="6"/>
                    </a:lnTo>
                    <a:lnTo>
                      <a:pt x="12" y="0"/>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30" y="2104"/>
                <a:ext cx="59" cy="35"/>
              </a:xfrm>
              <a:custGeom>
                <a:avLst/>
                <a:gdLst/>
                <a:ahLst/>
                <a:cxnLst>
                  <a:cxn ang="0">
                    <a:pos x="12" y="35"/>
                  </a:cxn>
                  <a:cxn ang="0">
                    <a:pos x="41" y="35"/>
                  </a:cxn>
                  <a:cxn ang="0">
                    <a:pos x="47" y="24"/>
                  </a:cxn>
                  <a:cxn ang="0">
                    <a:pos x="59" y="18"/>
                  </a:cxn>
                  <a:cxn ang="0">
                    <a:pos x="47" y="12"/>
                  </a:cxn>
                  <a:cxn ang="0">
                    <a:pos x="35" y="0"/>
                  </a:cxn>
                  <a:cxn ang="0">
                    <a:pos x="18" y="0"/>
                  </a:cxn>
                  <a:cxn ang="0">
                    <a:pos x="6" y="0"/>
                  </a:cxn>
                  <a:cxn ang="0">
                    <a:pos x="0" y="18"/>
                  </a:cxn>
                  <a:cxn ang="0">
                    <a:pos x="0" y="24"/>
                  </a:cxn>
                  <a:cxn ang="0">
                    <a:pos x="0" y="30"/>
                  </a:cxn>
                  <a:cxn ang="0">
                    <a:pos x="6" y="35"/>
                  </a:cxn>
                  <a:cxn ang="0">
                    <a:pos x="12" y="35"/>
                  </a:cxn>
                </a:cxnLst>
                <a:rect l="0" t="0" r="0" b="0"/>
                <a:pathLst>
                  <a:path w="59" h="35">
                    <a:moveTo>
                      <a:pt x="12" y="35"/>
                    </a:moveTo>
                    <a:lnTo>
                      <a:pt x="41" y="35"/>
                    </a:lnTo>
                    <a:lnTo>
                      <a:pt x="47" y="24"/>
                    </a:lnTo>
                    <a:lnTo>
                      <a:pt x="59" y="18"/>
                    </a:lnTo>
                    <a:lnTo>
                      <a:pt x="47" y="12"/>
                    </a:lnTo>
                    <a:lnTo>
                      <a:pt x="35" y="0"/>
                    </a:lnTo>
                    <a:lnTo>
                      <a:pt x="18" y="0"/>
                    </a:lnTo>
                    <a:lnTo>
                      <a:pt x="6" y="0"/>
                    </a:lnTo>
                    <a:lnTo>
                      <a:pt x="0" y="18"/>
                    </a:lnTo>
                    <a:lnTo>
                      <a:pt x="0" y="24"/>
                    </a:lnTo>
                    <a:lnTo>
                      <a:pt x="0" y="30"/>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236" y="1905"/>
                <a:ext cx="112" cy="94"/>
              </a:xfrm>
              <a:custGeom>
                <a:avLst/>
                <a:gdLst/>
                <a:ahLst/>
                <a:cxnLst>
                  <a:cxn ang="0">
                    <a:pos x="71" y="94"/>
                  </a:cxn>
                  <a:cxn ang="0">
                    <a:pos x="88" y="88"/>
                  </a:cxn>
                  <a:cxn ang="0">
                    <a:pos x="100" y="70"/>
                  </a:cxn>
                  <a:cxn ang="0">
                    <a:pos x="112" y="47"/>
                  </a:cxn>
                  <a:cxn ang="0">
                    <a:pos x="112" y="29"/>
                  </a:cxn>
                  <a:cxn ang="0">
                    <a:pos x="106" y="6"/>
                  </a:cxn>
                  <a:cxn ang="0">
                    <a:pos x="88" y="0"/>
                  </a:cxn>
                  <a:cxn ang="0">
                    <a:pos x="65" y="0"/>
                  </a:cxn>
                  <a:cxn ang="0">
                    <a:pos x="47" y="6"/>
                  </a:cxn>
                  <a:cxn ang="0">
                    <a:pos x="29" y="29"/>
                  </a:cxn>
                  <a:cxn ang="0">
                    <a:pos x="12" y="35"/>
                  </a:cxn>
                  <a:cxn ang="0">
                    <a:pos x="6" y="41"/>
                  </a:cxn>
                  <a:cxn ang="0">
                    <a:pos x="0" y="41"/>
                  </a:cxn>
                  <a:cxn ang="0">
                    <a:pos x="0" y="47"/>
                  </a:cxn>
                  <a:cxn ang="0">
                    <a:pos x="6" y="58"/>
                  </a:cxn>
                  <a:cxn ang="0">
                    <a:pos x="12" y="64"/>
                  </a:cxn>
                  <a:cxn ang="0">
                    <a:pos x="35" y="88"/>
                  </a:cxn>
                  <a:cxn ang="0">
                    <a:pos x="47" y="94"/>
                  </a:cxn>
                  <a:cxn ang="0">
                    <a:pos x="65" y="94"/>
                  </a:cxn>
                  <a:cxn ang="0">
                    <a:pos x="71" y="94"/>
                  </a:cxn>
                </a:cxnLst>
                <a:rect l="0" t="0" r="0" b="0"/>
                <a:pathLst>
                  <a:path w="112" h="94">
                    <a:moveTo>
                      <a:pt x="71" y="94"/>
                    </a:moveTo>
                    <a:lnTo>
                      <a:pt x="88" y="88"/>
                    </a:lnTo>
                    <a:lnTo>
                      <a:pt x="100" y="70"/>
                    </a:lnTo>
                    <a:lnTo>
                      <a:pt x="112" y="47"/>
                    </a:lnTo>
                    <a:lnTo>
                      <a:pt x="112" y="29"/>
                    </a:lnTo>
                    <a:lnTo>
                      <a:pt x="106" y="6"/>
                    </a:lnTo>
                    <a:lnTo>
                      <a:pt x="88" y="0"/>
                    </a:lnTo>
                    <a:lnTo>
                      <a:pt x="65" y="0"/>
                    </a:lnTo>
                    <a:lnTo>
                      <a:pt x="47" y="6"/>
                    </a:lnTo>
                    <a:lnTo>
                      <a:pt x="29" y="29"/>
                    </a:lnTo>
                    <a:lnTo>
                      <a:pt x="12" y="35"/>
                    </a:lnTo>
                    <a:lnTo>
                      <a:pt x="6" y="41"/>
                    </a:lnTo>
                    <a:lnTo>
                      <a:pt x="0" y="41"/>
                    </a:lnTo>
                    <a:lnTo>
                      <a:pt x="0" y="47"/>
                    </a:lnTo>
                    <a:lnTo>
                      <a:pt x="6" y="58"/>
                    </a:lnTo>
                    <a:lnTo>
                      <a:pt x="12" y="64"/>
                    </a:lnTo>
                    <a:lnTo>
                      <a:pt x="35" y="88"/>
                    </a:lnTo>
                    <a:lnTo>
                      <a:pt x="47" y="94"/>
                    </a:lnTo>
                    <a:lnTo>
                      <a:pt x="65" y="94"/>
                    </a:lnTo>
                    <a:lnTo>
                      <a:pt x="71"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406" y="1811"/>
                <a:ext cx="82" cy="76"/>
              </a:xfrm>
              <a:custGeom>
                <a:avLst/>
                <a:gdLst/>
                <a:ahLst/>
                <a:cxnLst>
                  <a:cxn ang="0">
                    <a:pos x="59" y="70"/>
                  </a:cxn>
                  <a:cxn ang="0">
                    <a:pos x="77" y="53"/>
                  </a:cxn>
                  <a:cxn ang="0">
                    <a:pos x="82" y="29"/>
                  </a:cxn>
                  <a:cxn ang="0">
                    <a:pos x="77" y="6"/>
                  </a:cxn>
                  <a:cxn ang="0">
                    <a:pos x="65" y="0"/>
                  </a:cxn>
                  <a:cxn ang="0">
                    <a:pos x="59" y="0"/>
                  </a:cxn>
                  <a:cxn ang="0">
                    <a:pos x="35" y="0"/>
                  </a:cxn>
                  <a:cxn ang="0">
                    <a:pos x="18" y="12"/>
                  </a:cxn>
                  <a:cxn ang="0">
                    <a:pos x="12" y="35"/>
                  </a:cxn>
                  <a:cxn ang="0">
                    <a:pos x="0" y="53"/>
                  </a:cxn>
                  <a:cxn ang="0">
                    <a:pos x="12" y="59"/>
                  </a:cxn>
                  <a:cxn ang="0">
                    <a:pos x="18" y="70"/>
                  </a:cxn>
                  <a:cxn ang="0">
                    <a:pos x="35" y="76"/>
                  </a:cxn>
                  <a:cxn ang="0">
                    <a:pos x="53" y="70"/>
                  </a:cxn>
                  <a:cxn ang="0">
                    <a:pos x="59" y="70"/>
                  </a:cxn>
                </a:cxnLst>
                <a:rect l="0" t="0" r="0" b="0"/>
                <a:pathLst>
                  <a:path w="82" h="76">
                    <a:moveTo>
                      <a:pt x="59" y="70"/>
                    </a:moveTo>
                    <a:lnTo>
                      <a:pt x="77" y="53"/>
                    </a:lnTo>
                    <a:lnTo>
                      <a:pt x="82" y="29"/>
                    </a:lnTo>
                    <a:lnTo>
                      <a:pt x="77" y="6"/>
                    </a:lnTo>
                    <a:lnTo>
                      <a:pt x="65" y="0"/>
                    </a:lnTo>
                    <a:lnTo>
                      <a:pt x="59" y="0"/>
                    </a:lnTo>
                    <a:lnTo>
                      <a:pt x="35" y="0"/>
                    </a:lnTo>
                    <a:lnTo>
                      <a:pt x="18" y="12"/>
                    </a:lnTo>
                    <a:lnTo>
                      <a:pt x="12" y="35"/>
                    </a:lnTo>
                    <a:lnTo>
                      <a:pt x="0" y="53"/>
                    </a:lnTo>
                    <a:lnTo>
                      <a:pt x="12" y="59"/>
                    </a:lnTo>
                    <a:lnTo>
                      <a:pt x="18" y="70"/>
                    </a:lnTo>
                    <a:lnTo>
                      <a:pt x="35" y="76"/>
                    </a:lnTo>
                    <a:lnTo>
                      <a:pt x="53" y="70"/>
                    </a:lnTo>
                    <a:lnTo>
                      <a:pt x="59"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529" y="1969"/>
                <a:ext cx="53" cy="53"/>
              </a:xfrm>
              <a:custGeom>
                <a:avLst/>
                <a:gdLst/>
                <a:ahLst/>
                <a:cxnLst>
                  <a:cxn ang="0">
                    <a:pos x="18" y="41"/>
                  </a:cxn>
                  <a:cxn ang="0">
                    <a:pos x="30" y="53"/>
                  </a:cxn>
                  <a:cxn ang="0">
                    <a:pos x="47" y="41"/>
                  </a:cxn>
                  <a:cxn ang="0">
                    <a:pos x="53" y="30"/>
                  </a:cxn>
                  <a:cxn ang="0">
                    <a:pos x="53" y="12"/>
                  </a:cxn>
                  <a:cxn ang="0">
                    <a:pos x="47" y="6"/>
                  </a:cxn>
                  <a:cxn ang="0">
                    <a:pos x="36" y="0"/>
                  </a:cxn>
                  <a:cxn ang="0">
                    <a:pos x="18" y="0"/>
                  </a:cxn>
                  <a:cxn ang="0">
                    <a:pos x="6" y="12"/>
                  </a:cxn>
                  <a:cxn ang="0">
                    <a:pos x="0" y="24"/>
                  </a:cxn>
                  <a:cxn ang="0">
                    <a:pos x="6" y="35"/>
                  </a:cxn>
                  <a:cxn ang="0">
                    <a:pos x="6" y="41"/>
                  </a:cxn>
                  <a:cxn ang="0">
                    <a:pos x="18" y="41"/>
                  </a:cxn>
                </a:cxnLst>
                <a:rect l="0" t="0" r="0" b="0"/>
                <a:pathLst>
                  <a:path w="53" h="53">
                    <a:moveTo>
                      <a:pt x="18" y="41"/>
                    </a:moveTo>
                    <a:lnTo>
                      <a:pt x="30" y="53"/>
                    </a:lnTo>
                    <a:lnTo>
                      <a:pt x="47" y="41"/>
                    </a:lnTo>
                    <a:lnTo>
                      <a:pt x="53" y="30"/>
                    </a:lnTo>
                    <a:lnTo>
                      <a:pt x="53" y="12"/>
                    </a:lnTo>
                    <a:lnTo>
                      <a:pt x="47" y="6"/>
                    </a:lnTo>
                    <a:lnTo>
                      <a:pt x="36" y="0"/>
                    </a:lnTo>
                    <a:lnTo>
                      <a:pt x="18" y="0"/>
                    </a:lnTo>
                    <a:lnTo>
                      <a:pt x="6" y="12"/>
                    </a:lnTo>
                    <a:lnTo>
                      <a:pt x="0" y="24"/>
                    </a:lnTo>
                    <a:lnTo>
                      <a:pt x="6" y="35"/>
                    </a:lnTo>
                    <a:lnTo>
                      <a:pt x="6"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4799" y="2873"/>
                <a:ext cx="36" cy="23"/>
              </a:xfrm>
              <a:custGeom>
                <a:avLst/>
                <a:gdLst/>
                <a:ahLst/>
                <a:cxnLst>
                  <a:cxn ang="0">
                    <a:pos x="30" y="23"/>
                  </a:cxn>
                  <a:cxn ang="0">
                    <a:pos x="36" y="18"/>
                  </a:cxn>
                  <a:cxn ang="0">
                    <a:pos x="36" y="12"/>
                  </a:cxn>
                  <a:cxn ang="0">
                    <a:pos x="30" y="6"/>
                  </a:cxn>
                  <a:cxn ang="0">
                    <a:pos x="12" y="0"/>
                  </a:cxn>
                  <a:cxn ang="0">
                    <a:pos x="6" y="6"/>
                  </a:cxn>
                  <a:cxn ang="0">
                    <a:pos x="0" y="12"/>
                  </a:cxn>
                  <a:cxn ang="0">
                    <a:pos x="6" y="23"/>
                  </a:cxn>
                  <a:cxn ang="0">
                    <a:pos x="12" y="23"/>
                  </a:cxn>
                  <a:cxn ang="0">
                    <a:pos x="18" y="23"/>
                  </a:cxn>
                  <a:cxn ang="0">
                    <a:pos x="30" y="23"/>
                  </a:cxn>
                </a:cxnLst>
                <a:rect l="0" t="0" r="0" b="0"/>
                <a:pathLst>
                  <a:path w="36" h="23">
                    <a:moveTo>
                      <a:pt x="30" y="23"/>
                    </a:moveTo>
                    <a:lnTo>
                      <a:pt x="36" y="18"/>
                    </a:lnTo>
                    <a:lnTo>
                      <a:pt x="36" y="12"/>
                    </a:lnTo>
                    <a:lnTo>
                      <a:pt x="30" y="6"/>
                    </a:lnTo>
                    <a:lnTo>
                      <a:pt x="12" y="0"/>
                    </a:lnTo>
                    <a:lnTo>
                      <a:pt x="6" y="6"/>
                    </a:lnTo>
                    <a:lnTo>
                      <a:pt x="0" y="12"/>
                    </a:lnTo>
                    <a:lnTo>
                      <a:pt x="6" y="23"/>
                    </a:lnTo>
                    <a:lnTo>
                      <a:pt x="12" y="23"/>
                    </a:lnTo>
                    <a:lnTo>
                      <a:pt x="18" y="23"/>
                    </a:lnTo>
                    <a:lnTo>
                      <a:pt x="30"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4946" y="2803"/>
                <a:ext cx="123" cy="52"/>
              </a:xfrm>
              <a:custGeom>
                <a:avLst/>
                <a:gdLst/>
                <a:ahLst/>
                <a:cxnLst>
                  <a:cxn ang="0">
                    <a:pos x="76" y="52"/>
                  </a:cxn>
                  <a:cxn ang="0">
                    <a:pos x="94" y="46"/>
                  </a:cxn>
                  <a:cxn ang="0">
                    <a:pos x="111" y="41"/>
                  </a:cxn>
                  <a:cxn ang="0">
                    <a:pos x="123" y="23"/>
                  </a:cxn>
                  <a:cxn ang="0">
                    <a:pos x="123" y="11"/>
                  </a:cxn>
                  <a:cxn ang="0">
                    <a:pos x="117" y="11"/>
                  </a:cxn>
                  <a:cxn ang="0">
                    <a:pos x="94" y="0"/>
                  </a:cxn>
                  <a:cxn ang="0">
                    <a:pos x="76" y="0"/>
                  </a:cxn>
                  <a:cxn ang="0">
                    <a:pos x="59" y="11"/>
                  </a:cxn>
                  <a:cxn ang="0">
                    <a:pos x="47" y="11"/>
                  </a:cxn>
                  <a:cxn ang="0">
                    <a:pos x="23" y="17"/>
                  </a:cxn>
                  <a:cxn ang="0">
                    <a:pos x="12" y="17"/>
                  </a:cxn>
                  <a:cxn ang="0">
                    <a:pos x="0" y="29"/>
                  </a:cxn>
                  <a:cxn ang="0">
                    <a:pos x="0" y="41"/>
                  </a:cxn>
                  <a:cxn ang="0">
                    <a:pos x="12" y="46"/>
                  </a:cxn>
                  <a:cxn ang="0">
                    <a:pos x="18" y="52"/>
                  </a:cxn>
                  <a:cxn ang="0">
                    <a:pos x="29" y="52"/>
                  </a:cxn>
                  <a:cxn ang="0">
                    <a:pos x="53" y="52"/>
                  </a:cxn>
                  <a:cxn ang="0">
                    <a:pos x="70" y="52"/>
                  </a:cxn>
                  <a:cxn ang="0">
                    <a:pos x="76" y="52"/>
                  </a:cxn>
                </a:cxnLst>
                <a:rect l="0" t="0" r="0" b="0"/>
                <a:pathLst>
                  <a:path w="123" h="52">
                    <a:moveTo>
                      <a:pt x="76" y="52"/>
                    </a:moveTo>
                    <a:lnTo>
                      <a:pt x="94" y="46"/>
                    </a:lnTo>
                    <a:lnTo>
                      <a:pt x="111" y="41"/>
                    </a:lnTo>
                    <a:lnTo>
                      <a:pt x="123" y="23"/>
                    </a:lnTo>
                    <a:lnTo>
                      <a:pt x="123" y="11"/>
                    </a:lnTo>
                    <a:lnTo>
                      <a:pt x="117" y="11"/>
                    </a:lnTo>
                    <a:lnTo>
                      <a:pt x="94" y="0"/>
                    </a:lnTo>
                    <a:lnTo>
                      <a:pt x="76" y="0"/>
                    </a:lnTo>
                    <a:lnTo>
                      <a:pt x="59" y="11"/>
                    </a:lnTo>
                    <a:lnTo>
                      <a:pt x="47" y="11"/>
                    </a:lnTo>
                    <a:lnTo>
                      <a:pt x="23" y="17"/>
                    </a:lnTo>
                    <a:lnTo>
                      <a:pt x="12" y="17"/>
                    </a:lnTo>
                    <a:lnTo>
                      <a:pt x="0" y="29"/>
                    </a:lnTo>
                    <a:lnTo>
                      <a:pt x="0" y="41"/>
                    </a:lnTo>
                    <a:lnTo>
                      <a:pt x="12" y="46"/>
                    </a:lnTo>
                    <a:lnTo>
                      <a:pt x="18" y="52"/>
                    </a:lnTo>
                    <a:lnTo>
                      <a:pt x="29" y="52"/>
                    </a:lnTo>
                    <a:lnTo>
                      <a:pt x="53" y="52"/>
                    </a:lnTo>
                    <a:lnTo>
                      <a:pt x="70" y="52"/>
                    </a:lnTo>
                    <a:lnTo>
                      <a:pt x="7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087" y="2668"/>
                <a:ext cx="23" cy="23"/>
              </a:xfrm>
              <a:custGeom>
                <a:avLst/>
                <a:gdLst/>
                <a:ahLst/>
                <a:cxnLst>
                  <a:cxn ang="0">
                    <a:pos x="12" y="23"/>
                  </a:cxn>
                  <a:cxn ang="0">
                    <a:pos x="23" y="17"/>
                  </a:cxn>
                  <a:cxn ang="0">
                    <a:pos x="23" y="5"/>
                  </a:cxn>
                  <a:cxn ang="0">
                    <a:pos x="12" y="0"/>
                  </a:cxn>
                  <a:cxn ang="0">
                    <a:pos x="6" y="0"/>
                  </a:cxn>
                  <a:cxn ang="0">
                    <a:pos x="0" y="5"/>
                  </a:cxn>
                  <a:cxn ang="0">
                    <a:pos x="0" y="17"/>
                  </a:cxn>
                  <a:cxn ang="0">
                    <a:pos x="6" y="23"/>
                  </a:cxn>
                  <a:cxn ang="0">
                    <a:pos x="6" y="23"/>
                  </a:cxn>
                  <a:cxn ang="0">
                    <a:pos x="12" y="23"/>
                  </a:cxn>
                </a:cxnLst>
                <a:rect l="0" t="0" r="0" b="0"/>
                <a:pathLst>
                  <a:path w="23" h="23">
                    <a:moveTo>
                      <a:pt x="12" y="23"/>
                    </a:moveTo>
                    <a:lnTo>
                      <a:pt x="23" y="17"/>
                    </a:lnTo>
                    <a:lnTo>
                      <a:pt x="23" y="5"/>
                    </a:lnTo>
                    <a:lnTo>
                      <a:pt x="12" y="0"/>
                    </a:lnTo>
                    <a:lnTo>
                      <a:pt x="6" y="0"/>
                    </a:lnTo>
                    <a:lnTo>
                      <a:pt x="0" y="5"/>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245" y="2527"/>
                <a:ext cx="94" cy="82"/>
              </a:xfrm>
              <a:custGeom>
                <a:avLst/>
                <a:gdLst/>
                <a:ahLst/>
                <a:cxnLst>
                  <a:cxn ang="0">
                    <a:pos x="53" y="82"/>
                  </a:cxn>
                  <a:cxn ang="0">
                    <a:pos x="65" y="82"/>
                  </a:cxn>
                  <a:cxn ang="0">
                    <a:pos x="76" y="70"/>
                  </a:cxn>
                  <a:cxn ang="0">
                    <a:pos x="88" y="47"/>
                  </a:cxn>
                  <a:cxn ang="0">
                    <a:pos x="94" y="35"/>
                  </a:cxn>
                  <a:cxn ang="0">
                    <a:pos x="88" y="11"/>
                  </a:cxn>
                  <a:cxn ang="0">
                    <a:pos x="76" y="6"/>
                  </a:cxn>
                  <a:cxn ang="0">
                    <a:pos x="59" y="0"/>
                  </a:cxn>
                  <a:cxn ang="0">
                    <a:pos x="24" y="6"/>
                  </a:cxn>
                  <a:cxn ang="0">
                    <a:pos x="0" y="17"/>
                  </a:cxn>
                  <a:cxn ang="0">
                    <a:pos x="0" y="47"/>
                  </a:cxn>
                  <a:cxn ang="0">
                    <a:pos x="6" y="70"/>
                  </a:cxn>
                  <a:cxn ang="0">
                    <a:pos x="30" y="82"/>
                  </a:cxn>
                  <a:cxn ang="0">
                    <a:pos x="41" y="82"/>
                  </a:cxn>
                  <a:cxn ang="0">
                    <a:pos x="53" y="82"/>
                  </a:cxn>
                </a:cxnLst>
                <a:rect l="0" t="0" r="0" b="0"/>
                <a:pathLst>
                  <a:path w="94" h="82">
                    <a:moveTo>
                      <a:pt x="53" y="82"/>
                    </a:moveTo>
                    <a:lnTo>
                      <a:pt x="65" y="82"/>
                    </a:lnTo>
                    <a:lnTo>
                      <a:pt x="76" y="70"/>
                    </a:lnTo>
                    <a:lnTo>
                      <a:pt x="88" y="47"/>
                    </a:lnTo>
                    <a:lnTo>
                      <a:pt x="94" y="35"/>
                    </a:lnTo>
                    <a:lnTo>
                      <a:pt x="88" y="11"/>
                    </a:lnTo>
                    <a:lnTo>
                      <a:pt x="76" y="6"/>
                    </a:lnTo>
                    <a:lnTo>
                      <a:pt x="59" y="0"/>
                    </a:lnTo>
                    <a:lnTo>
                      <a:pt x="24" y="6"/>
                    </a:lnTo>
                    <a:lnTo>
                      <a:pt x="0" y="17"/>
                    </a:lnTo>
                    <a:lnTo>
                      <a:pt x="0" y="47"/>
                    </a:lnTo>
                    <a:lnTo>
                      <a:pt x="6" y="70"/>
                    </a:lnTo>
                    <a:lnTo>
                      <a:pt x="30" y="82"/>
                    </a:lnTo>
                    <a:lnTo>
                      <a:pt x="41"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5527" y="3172"/>
                <a:ext cx="29" cy="30"/>
              </a:xfrm>
              <a:custGeom>
                <a:avLst/>
                <a:gdLst/>
                <a:ahLst/>
                <a:cxnLst>
                  <a:cxn ang="0">
                    <a:pos x="23" y="30"/>
                  </a:cxn>
                  <a:cxn ang="0">
                    <a:pos x="29" y="24"/>
                  </a:cxn>
                  <a:cxn ang="0">
                    <a:pos x="29" y="18"/>
                  </a:cxn>
                  <a:cxn ang="0">
                    <a:pos x="23" y="0"/>
                  </a:cxn>
                  <a:cxn ang="0">
                    <a:pos x="6" y="0"/>
                  </a:cxn>
                  <a:cxn ang="0">
                    <a:pos x="0" y="18"/>
                  </a:cxn>
                  <a:cxn ang="0">
                    <a:pos x="0" y="24"/>
                  </a:cxn>
                  <a:cxn ang="0">
                    <a:pos x="6" y="30"/>
                  </a:cxn>
                  <a:cxn ang="0">
                    <a:pos x="12" y="30"/>
                  </a:cxn>
                  <a:cxn ang="0">
                    <a:pos x="23" y="30"/>
                  </a:cxn>
                </a:cxnLst>
                <a:rect l="0" t="0" r="0" b="0"/>
                <a:pathLst>
                  <a:path w="29" h="30">
                    <a:moveTo>
                      <a:pt x="23" y="30"/>
                    </a:moveTo>
                    <a:lnTo>
                      <a:pt x="29" y="24"/>
                    </a:lnTo>
                    <a:lnTo>
                      <a:pt x="29" y="18"/>
                    </a:lnTo>
                    <a:lnTo>
                      <a:pt x="23" y="0"/>
                    </a:lnTo>
                    <a:lnTo>
                      <a:pt x="6" y="0"/>
                    </a:lnTo>
                    <a:lnTo>
                      <a:pt x="0" y="18"/>
                    </a:lnTo>
                    <a:lnTo>
                      <a:pt x="0" y="24"/>
                    </a:lnTo>
                    <a:lnTo>
                      <a:pt x="6" y="30"/>
                    </a:lnTo>
                    <a:lnTo>
                      <a:pt x="12"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339" y="1611"/>
                <a:ext cx="269" cy="171"/>
              </a:xfrm>
              <a:custGeom>
                <a:avLst/>
                <a:gdLst/>
                <a:ahLst/>
                <a:cxnLst>
                  <a:cxn ang="0">
                    <a:pos x="29" y="171"/>
                  </a:cxn>
                  <a:cxn ang="0">
                    <a:pos x="52" y="165"/>
                  </a:cxn>
                  <a:cxn ang="0">
                    <a:pos x="76" y="159"/>
                  </a:cxn>
                  <a:cxn ang="0">
                    <a:pos x="111" y="129"/>
                  </a:cxn>
                  <a:cxn ang="0">
                    <a:pos x="129" y="106"/>
                  </a:cxn>
                  <a:cxn ang="0">
                    <a:pos x="146" y="106"/>
                  </a:cxn>
                  <a:cxn ang="0">
                    <a:pos x="187" y="88"/>
                  </a:cxn>
                  <a:cxn ang="0">
                    <a:pos x="234" y="65"/>
                  </a:cxn>
                  <a:cxn ang="0">
                    <a:pos x="252" y="41"/>
                  </a:cxn>
                  <a:cxn ang="0">
                    <a:pos x="264" y="36"/>
                  </a:cxn>
                  <a:cxn ang="0">
                    <a:pos x="269" y="18"/>
                  </a:cxn>
                  <a:cxn ang="0">
                    <a:pos x="246" y="0"/>
                  </a:cxn>
                  <a:cxn ang="0">
                    <a:pos x="240" y="0"/>
                  </a:cxn>
                  <a:cxn ang="0">
                    <a:pos x="234" y="0"/>
                  </a:cxn>
                  <a:cxn ang="0">
                    <a:pos x="211" y="6"/>
                  </a:cxn>
                  <a:cxn ang="0">
                    <a:pos x="199" y="6"/>
                  </a:cxn>
                  <a:cxn ang="0">
                    <a:pos x="176" y="0"/>
                  </a:cxn>
                  <a:cxn ang="0">
                    <a:pos x="146" y="6"/>
                  </a:cxn>
                  <a:cxn ang="0">
                    <a:pos x="117" y="24"/>
                  </a:cxn>
                  <a:cxn ang="0">
                    <a:pos x="88" y="47"/>
                  </a:cxn>
                  <a:cxn ang="0">
                    <a:pos x="82" y="65"/>
                  </a:cxn>
                  <a:cxn ang="0">
                    <a:pos x="58" y="65"/>
                  </a:cxn>
                  <a:cxn ang="0">
                    <a:pos x="23" y="88"/>
                  </a:cxn>
                  <a:cxn ang="0">
                    <a:pos x="11" y="112"/>
                  </a:cxn>
                  <a:cxn ang="0">
                    <a:pos x="0" y="129"/>
                  </a:cxn>
                  <a:cxn ang="0">
                    <a:pos x="11" y="159"/>
                  </a:cxn>
                  <a:cxn ang="0">
                    <a:pos x="23" y="171"/>
                  </a:cxn>
                  <a:cxn ang="0">
                    <a:pos x="29" y="171"/>
                  </a:cxn>
                </a:cxnLst>
                <a:rect l="0" t="0" r="0" b="0"/>
                <a:pathLst>
                  <a:path w="269" h="171">
                    <a:moveTo>
                      <a:pt x="29" y="171"/>
                    </a:moveTo>
                    <a:lnTo>
                      <a:pt x="52" y="165"/>
                    </a:lnTo>
                    <a:lnTo>
                      <a:pt x="76" y="159"/>
                    </a:lnTo>
                    <a:lnTo>
                      <a:pt x="111" y="129"/>
                    </a:lnTo>
                    <a:lnTo>
                      <a:pt x="129" y="106"/>
                    </a:lnTo>
                    <a:lnTo>
                      <a:pt x="146" y="106"/>
                    </a:lnTo>
                    <a:lnTo>
                      <a:pt x="187" y="88"/>
                    </a:lnTo>
                    <a:lnTo>
                      <a:pt x="234" y="65"/>
                    </a:lnTo>
                    <a:lnTo>
                      <a:pt x="252" y="41"/>
                    </a:lnTo>
                    <a:lnTo>
                      <a:pt x="264" y="36"/>
                    </a:lnTo>
                    <a:lnTo>
                      <a:pt x="269" y="18"/>
                    </a:lnTo>
                    <a:lnTo>
                      <a:pt x="246" y="0"/>
                    </a:lnTo>
                    <a:lnTo>
                      <a:pt x="240" y="0"/>
                    </a:lnTo>
                    <a:lnTo>
                      <a:pt x="234" y="0"/>
                    </a:lnTo>
                    <a:lnTo>
                      <a:pt x="211" y="6"/>
                    </a:lnTo>
                    <a:lnTo>
                      <a:pt x="199" y="6"/>
                    </a:lnTo>
                    <a:lnTo>
                      <a:pt x="176" y="0"/>
                    </a:lnTo>
                    <a:lnTo>
                      <a:pt x="146" y="6"/>
                    </a:lnTo>
                    <a:lnTo>
                      <a:pt x="117" y="24"/>
                    </a:lnTo>
                    <a:lnTo>
                      <a:pt x="88" y="47"/>
                    </a:lnTo>
                    <a:lnTo>
                      <a:pt x="82" y="65"/>
                    </a:lnTo>
                    <a:lnTo>
                      <a:pt x="58" y="65"/>
                    </a:lnTo>
                    <a:lnTo>
                      <a:pt x="23" y="88"/>
                    </a:lnTo>
                    <a:lnTo>
                      <a:pt x="11" y="112"/>
                    </a:lnTo>
                    <a:lnTo>
                      <a:pt x="0" y="129"/>
                    </a:lnTo>
                    <a:lnTo>
                      <a:pt x="11" y="159"/>
                    </a:lnTo>
                    <a:lnTo>
                      <a:pt x="23" y="171"/>
                    </a:lnTo>
                    <a:lnTo>
                      <a:pt x="29" y="1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591" y="1535"/>
                <a:ext cx="64" cy="59"/>
              </a:xfrm>
              <a:custGeom>
                <a:avLst/>
                <a:gdLst/>
                <a:ahLst/>
                <a:cxnLst>
                  <a:cxn ang="0">
                    <a:pos x="23" y="59"/>
                  </a:cxn>
                  <a:cxn ang="0">
                    <a:pos x="35" y="53"/>
                  </a:cxn>
                  <a:cxn ang="0">
                    <a:pos x="58" y="29"/>
                  </a:cxn>
                  <a:cxn ang="0">
                    <a:pos x="64" y="18"/>
                  </a:cxn>
                  <a:cxn ang="0">
                    <a:pos x="58" y="6"/>
                  </a:cxn>
                  <a:cxn ang="0">
                    <a:pos x="53" y="0"/>
                  </a:cxn>
                  <a:cxn ang="0">
                    <a:pos x="17" y="18"/>
                  </a:cxn>
                  <a:cxn ang="0">
                    <a:pos x="12" y="29"/>
                  </a:cxn>
                  <a:cxn ang="0">
                    <a:pos x="0" y="47"/>
                  </a:cxn>
                  <a:cxn ang="0">
                    <a:pos x="0" y="59"/>
                  </a:cxn>
                  <a:cxn ang="0">
                    <a:pos x="17" y="59"/>
                  </a:cxn>
                  <a:cxn ang="0">
                    <a:pos x="23" y="59"/>
                  </a:cxn>
                </a:cxnLst>
                <a:rect l="0" t="0" r="0" b="0"/>
                <a:pathLst>
                  <a:path w="64" h="59">
                    <a:moveTo>
                      <a:pt x="23" y="59"/>
                    </a:moveTo>
                    <a:lnTo>
                      <a:pt x="35" y="53"/>
                    </a:lnTo>
                    <a:lnTo>
                      <a:pt x="58" y="29"/>
                    </a:lnTo>
                    <a:lnTo>
                      <a:pt x="64" y="18"/>
                    </a:lnTo>
                    <a:lnTo>
                      <a:pt x="58" y="6"/>
                    </a:lnTo>
                    <a:lnTo>
                      <a:pt x="53" y="0"/>
                    </a:lnTo>
                    <a:lnTo>
                      <a:pt x="17" y="18"/>
                    </a:lnTo>
                    <a:lnTo>
                      <a:pt x="12" y="29"/>
                    </a:lnTo>
                    <a:lnTo>
                      <a:pt x="0" y="47"/>
                    </a:lnTo>
                    <a:lnTo>
                      <a:pt x="0" y="59"/>
                    </a:lnTo>
                    <a:lnTo>
                      <a:pt x="17" y="59"/>
                    </a:lnTo>
                    <a:lnTo>
                      <a:pt x="23"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749" y="1770"/>
                <a:ext cx="53" cy="47"/>
              </a:xfrm>
              <a:custGeom>
                <a:avLst/>
                <a:gdLst/>
                <a:ahLst/>
                <a:cxnLst>
                  <a:cxn ang="0">
                    <a:pos x="18" y="47"/>
                  </a:cxn>
                  <a:cxn ang="0">
                    <a:pos x="47" y="41"/>
                  </a:cxn>
                  <a:cxn ang="0">
                    <a:pos x="53" y="35"/>
                  </a:cxn>
                  <a:cxn ang="0">
                    <a:pos x="53" y="17"/>
                  </a:cxn>
                  <a:cxn ang="0">
                    <a:pos x="41" y="6"/>
                  </a:cxn>
                  <a:cxn ang="0">
                    <a:pos x="30" y="0"/>
                  </a:cxn>
                  <a:cxn ang="0">
                    <a:pos x="18" y="6"/>
                  </a:cxn>
                  <a:cxn ang="0">
                    <a:pos x="12" y="12"/>
                  </a:cxn>
                  <a:cxn ang="0">
                    <a:pos x="0" y="23"/>
                  </a:cxn>
                  <a:cxn ang="0">
                    <a:pos x="0" y="35"/>
                  </a:cxn>
                  <a:cxn ang="0">
                    <a:pos x="12" y="47"/>
                  </a:cxn>
                  <a:cxn ang="0">
                    <a:pos x="12" y="47"/>
                  </a:cxn>
                  <a:cxn ang="0">
                    <a:pos x="18" y="47"/>
                  </a:cxn>
                </a:cxnLst>
                <a:rect l="0" t="0" r="0" b="0"/>
                <a:pathLst>
                  <a:path w="53" h="47">
                    <a:moveTo>
                      <a:pt x="18" y="47"/>
                    </a:moveTo>
                    <a:lnTo>
                      <a:pt x="47" y="41"/>
                    </a:lnTo>
                    <a:lnTo>
                      <a:pt x="53" y="35"/>
                    </a:lnTo>
                    <a:lnTo>
                      <a:pt x="53" y="17"/>
                    </a:lnTo>
                    <a:lnTo>
                      <a:pt x="41" y="6"/>
                    </a:lnTo>
                    <a:lnTo>
                      <a:pt x="30" y="0"/>
                    </a:lnTo>
                    <a:lnTo>
                      <a:pt x="18" y="6"/>
                    </a:lnTo>
                    <a:lnTo>
                      <a:pt x="12" y="12"/>
                    </a:lnTo>
                    <a:lnTo>
                      <a:pt x="0" y="23"/>
                    </a:lnTo>
                    <a:lnTo>
                      <a:pt x="0" y="35"/>
                    </a:lnTo>
                    <a:lnTo>
                      <a:pt x="12" y="47"/>
                    </a:lnTo>
                    <a:lnTo>
                      <a:pt x="12" y="47"/>
                    </a:lnTo>
                    <a:lnTo>
                      <a:pt x="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368" y="1394"/>
                <a:ext cx="59" cy="47"/>
              </a:xfrm>
              <a:custGeom>
                <a:avLst/>
                <a:gdLst/>
                <a:ahLst/>
                <a:cxnLst>
                  <a:cxn ang="0">
                    <a:pos x="35" y="47"/>
                  </a:cxn>
                  <a:cxn ang="0">
                    <a:pos x="53" y="41"/>
                  </a:cxn>
                  <a:cxn ang="0">
                    <a:pos x="59" y="30"/>
                  </a:cxn>
                  <a:cxn ang="0">
                    <a:pos x="53" y="12"/>
                  </a:cxn>
                  <a:cxn ang="0">
                    <a:pos x="47" y="0"/>
                  </a:cxn>
                  <a:cxn ang="0">
                    <a:pos x="29" y="0"/>
                  </a:cxn>
                  <a:cxn ang="0">
                    <a:pos x="17" y="6"/>
                  </a:cxn>
                  <a:cxn ang="0">
                    <a:pos x="0" y="35"/>
                  </a:cxn>
                  <a:cxn ang="0">
                    <a:pos x="6" y="41"/>
                  </a:cxn>
                  <a:cxn ang="0">
                    <a:pos x="17" y="47"/>
                  </a:cxn>
                  <a:cxn ang="0">
                    <a:pos x="23" y="47"/>
                  </a:cxn>
                  <a:cxn ang="0">
                    <a:pos x="29" y="47"/>
                  </a:cxn>
                  <a:cxn ang="0">
                    <a:pos x="35" y="47"/>
                  </a:cxn>
                </a:cxnLst>
                <a:rect l="0" t="0" r="0" b="0"/>
                <a:pathLst>
                  <a:path w="59" h="47">
                    <a:moveTo>
                      <a:pt x="35" y="47"/>
                    </a:moveTo>
                    <a:lnTo>
                      <a:pt x="53" y="41"/>
                    </a:lnTo>
                    <a:lnTo>
                      <a:pt x="59" y="30"/>
                    </a:lnTo>
                    <a:lnTo>
                      <a:pt x="53" y="12"/>
                    </a:lnTo>
                    <a:lnTo>
                      <a:pt x="47" y="0"/>
                    </a:lnTo>
                    <a:lnTo>
                      <a:pt x="29" y="0"/>
                    </a:lnTo>
                    <a:lnTo>
                      <a:pt x="17" y="6"/>
                    </a:lnTo>
                    <a:lnTo>
                      <a:pt x="0" y="35"/>
                    </a:lnTo>
                    <a:lnTo>
                      <a:pt x="6" y="41"/>
                    </a:lnTo>
                    <a:lnTo>
                      <a:pt x="17" y="47"/>
                    </a:lnTo>
                    <a:lnTo>
                      <a:pt x="23" y="47"/>
                    </a:lnTo>
                    <a:lnTo>
                      <a:pt x="29" y="47"/>
                    </a:lnTo>
                    <a:lnTo>
                      <a:pt x="35"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403" y="1195"/>
                <a:ext cx="24" cy="29"/>
              </a:xfrm>
              <a:custGeom>
                <a:avLst/>
                <a:gdLst/>
                <a:ahLst/>
                <a:cxnLst>
                  <a:cxn ang="0">
                    <a:pos x="18" y="29"/>
                  </a:cxn>
                  <a:cxn ang="0">
                    <a:pos x="24" y="17"/>
                  </a:cxn>
                  <a:cxn ang="0">
                    <a:pos x="24" y="11"/>
                  </a:cxn>
                  <a:cxn ang="0">
                    <a:pos x="18" y="0"/>
                  </a:cxn>
                  <a:cxn ang="0">
                    <a:pos x="0" y="0"/>
                  </a:cxn>
                  <a:cxn ang="0">
                    <a:pos x="0" y="11"/>
                  </a:cxn>
                  <a:cxn ang="0">
                    <a:pos x="0" y="29"/>
                  </a:cxn>
                  <a:cxn ang="0">
                    <a:pos x="12" y="29"/>
                  </a:cxn>
                  <a:cxn ang="0">
                    <a:pos x="12" y="29"/>
                  </a:cxn>
                  <a:cxn ang="0">
                    <a:pos x="18" y="29"/>
                  </a:cxn>
                </a:cxnLst>
                <a:rect l="0" t="0" r="0" b="0"/>
                <a:pathLst>
                  <a:path w="24" h="29">
                    <a:moveTo>
                      <a:pt x="18" y="29"/>
                    </a:moveTo>
                    <a:lnTo>
                      <a:pt x="24" y="17"/>
                    </a:lnTo>
                    <a:lnTo>
                      <a:pt x="24" y="11"/>
                    </a:lnTo>
                    <a:lnTo>
                      <a:pt x="18" y="0"/>
                    </a:lnTo>
                    <a:lnTo>
                      <a:pt x="0" y="0"/>
                    </a:lnTo>
                    <a:lnTo>
                      <a:pt x="0" y="11"/>
                    </a:lnTo>
                    <a:lnTo>
                      <a:pt x="0" y="29"/>
                    </a:lnTo>
                    <a:lnTo>
                      <a:pt x="12" y="29"/>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608" y="1124"/>
                <a:ext cx="47" cy="53"/>
              </a:xfrm>
              <a:custGeom>
                <a:avLst/>
                <a:gdLst/>
                <a:ahLst/>
                <a:cxnLst>
                  <a:cxn ang="0">
                    <a:pos x="36" y="53"/>
                  </a:cxn>
                  <a:cxn ang="0">
                    <a:pos x="47" y="47"/>
                  </a:cxn>
                  <a:cxn ang="0">
                    <a:pos x="47" y="30"/>
                  </a:cxn>
                  <a:cxn ang="0">
                    <a:pos x="41" y="18"/>
                  </a:cxn>
                  <a:cxn ang="0">
                    <a:pos x="30" y="0"/>
                  </a:cxn>
                  <a:cxn ang="0">
                    <a:pos x="12" y="0"/>
                  </a:cxn>
                  <a:cxn ang="0">
                    <a:pos x="6" y="6"/>
                  </a:cxn>
                  <a:cxn ang="0">
                    <a:pos x="0" y="18"/>
                  </a:cxn>
                  <a:cxn ang="0">
                    <a:pos x="0" y="30"/>
                  </a:cxn>
                  <a:cxn ang="0">
                    <a:pos x="12" y="47"/>
                  </a:cxn>
                  <a:cxn ang="0">
                    <a:pos x="18" y="53"/>
                  </a:cxn>
                  <a:cxn ang="0">
                    <a:pos x="30" y="53"/>
                  </a:cxn>
                  <a:cxn ang="0">
                    <a:pos x="36" y="53"/>
                  </a:cxn>
                </a:cxnLst>
                <a:rect l="0" t="0" r="0" b="0"/>
                <a:pathLst>
                  <a:path w="47" h="53">
                    <a:moveTo>
                      <a:pt x="36" y="53"/>
                    </a:moveTo>
                    <a:lnTo>
                      <a:pt x="47" y="47"/>
                    </a:lnTo>
                    <a:lnTo>
                      <a:pt x="47" y="30"/>
                    </a:lnTo>
                    <a:lnTo>
                      <a:pt x="41" y="18"/>
                    </a:lnTo>
                    <a:lnTo>
                      <a:pt x="30" y="0"/>
                    </a:lnTo>
                    <a:lnTo>
                      <a:pt x="12" y="0"/>
                    </a:lnTo>
                    <a:lnTo>
                      <a:pt x="6" y="6"/>
                    </a:lnTo>
                    <a:lnTo>
                      <a:pt x="0" y="18"/>
                    </a:lnTo>
                    <a:lnTo>
                      <a:pt x="0" y="30"/>
                    </a:lnTo>
                    <a:lnTo>
                      <a:pt x="12" y="47"/>
                    </a:lnTo>
                    <a:lnTo>
                      <a:pt x="18" y="53"/>
                    </a:lnTo>
                    <a:lnTo>
                      <a:pt x="30" y="53"/>
                    </a:lnTo>
                    <a:lnTo>
                      <a:pt x="3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49" y="995"/>
                <a:ext cx="47" cy="41"/>
              </a:xfrm>
              <a:custGeom>
                <a:avLst/>
                <a:gdLst/>
                <a:ahLst/>
                <a:cxnLst>
                  <a:cxn ang="0">
                    <a:pos x="30" y="41"/>
                  </a:cxn>
                  <a:cxn ang="0">
                    <a:pos x="47" y="35"/>
                  </a:cxn>
                  <a:cxn ang="0">
                    <a:pos x="47" y="30"/>
                  </a:cxn>
                  <a:cxn ang="0">
                    <a:pos x="47" y="18"/>
                  </a:cxn>
                  <a:cxn ang="0">
                    <a:pos x="41" y="0"/>
                  </a:cxn>
                  <a:cxn ang="0">
                    <a:pos x="24" y="0"/>
                  </a:cxn>
                  <a:cxn ang="0">
                    <a:pos x="18" y="0"/>
                  </a:cxn>
                  <a:cxn ang="0">
                    <a:pos x="0" y="18"/>
                  </a:cxn>
                  <a:cxn ang="0">
                    <a:pos x="0" y="30"/>
                  </a:cxn>
                  <a:cxn ang="0">
                    <a:pos x="12" y="41"/>
                  </a:cxn>
                  <a:cxn ang="0">
                    <a:pos x="24" y="41"/>
                  </a:cxn>
                  <a:cxn ang="0">
                    <a:pos x="24" y="41"/>
                  </a:cxn>
                  <a:cxn ang="0">
                    <a:pos x="30" y="41"/>
                  </a:cxn>
                </a:cxnLst>
                <a:rect l="0" t="0" r="0" b="0"/>
                <a:pathLst>
                  <a:path w="47" h="41">
                    <a:moveTo>
                      <a:pt x="30" y="41"/>
                    </a:moveTo>
                    <a:lnTo>
                      <a:pt x="47" y="35"/>
                    </a:lnTo>
                    <a:lnTo>
                      <a:pt x="47" y="30"/>
                    </a:lnTo>
                    <a:lnTo>
                      <a:pt x="47" y="18"/>
                    </a:lnTo>
                    <a:lnTo>
                      <a:pt x="41" y="0"/>
                    </a:lnTo>
                    <a:lnTo>
                      <a:pt x="24" y="0"/>
                    </a:lnTo>
                    <a:lnTo>
                      <a:pt x="18" y="0"/>
                    </a:lnTo>
                    <a:lnTo>
                      <a:pt x="0" y="18"/>
                    </a:lnTo>
                    <a:lnTo>
                      <a:pt x="0" y="30"/>
                    </a:lnTo>
                    <a:lnTo>
                      <a:pt x="12" y="41"/>
                    </a:lnTo>
                    <a:lnTo>
                      <a:pt x="24" y="41"/>
                    </a:lnTo>
                    <a:lnTo>
                      <a:pt x="24" y="41"/>
                    </a:lnTo>
                    <a:lnTo>
                      <a:pt x="30"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3696" y="1113"/>
                <a:ext cx="24" cy="29"/>
              </a:xfrm>
              <a:custGeom>
                <a:avLst/>
                <a:gdLst/>
                <a:ahLst/>
                <a:cxnLst>
                  <a:cxn ang="0">
                    <a:pos x="12" y="29"/>
                  </a:cxn>
                  <a:cxn ang="0">
                    <a:pos x="18" y="17"/>
                  </a:cxn>
                  <a:cxn ang="0">
                    <a:pos x="24" y="11"/>
                  </a:cxn>
                  <a:cxn ang="0">
                    <a:pos x="24" y="5"/>
                  </a:cxn>
                  <a:cxn ang="0">
                    <a:pos x="12" y="0"/>
                  </a:cxn>
                  <a:cxn ang="0">
                    <a:pos x="6" y="0"/>
                  </a:cxn>
                  <a:cxn ang="0">
                    <a:pos x="0" y="11"/>
                  </a:cxn>
                  <a:cxn ang="0">
                    <a:pos x="6" y="17"/>
                  </a:cxn>
                  <a:cxn ang="0">
                    <a:pos x="6" y="29"/>
                  </a:cxn>
                  <a:cxn ang="0">
                    <a:pos x="12" y="29"/>
                  </a:cxn>
                </a:cxnLst>
                <a:rect l="0" t="0" r="0" b="0"/>
                <a:pathLst>
                  <a:path w="24" h="29">
                    <a:moveTo>
                      <a:pt x="12" y="29"/>
                    </a:moveTo>
                    <a:lnTo>
                      <a:pt x="18" y="17"/>
                    </a:lnTo>
                    <a:lnTo>
                      <a:pt x="24" y="11"/>
                    </a:lnTo>
                    <a:lnTo>
                      <a:pt x="24" y="5"/>
                    </a:lnTo>
                    <a:lnTo>
                      <a:pt x="12" y="0"/>
                    </a:lnTo>
                    <a:lnTo>
                      <a:pt x="6" y="0"/>
                    </a:lnTo>
                    <a:lnTo>
                      <a:pt x="0" y="11"/>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054" y="1253"/>
                <a:ext cx="123" cy="112"/>
              </a:xfrm>
              <a:custGeom>
                <a:avLst/>
                <a:gdLst/>
                <a:ahLst/>
                <a:cxnLst>
                  <a:cxn ang="0">
                    <a:pos x="65" y="112"/>
                  </a:cxn>
                  <a:cxn ang="0">
                    <a:pos x="88" y="106"/>
                  </a:cxn>
                  <a:cxn ang="0">
                    <a:pos x="100" y="94"/>
                  </a:cxn>
                  <a:cxn ang="0">
                    <a:pos x="118" y="77"/>
                  </a:cxn>
                  <a:cxn ang="0">
                    <a:pos x="123" y="53"/>
                  </a:cxn>
                  <a:cxn ang="0">
                    <a:pos x="118" y="36"/>
                  </a:cxn>
                  <a:cxn ang="0">
                    <a:pos x="106" y="18"/>
                  </a:cxn>
                  <a:cxn ang="0">
                    <a:pos x="94" y="0"/>
                  </a:cxn>
                  <a:cxn ang="0">
                    <a:pos x="65" y="0"/>
                  </a:cxn>
                  <a:cxn ang="0">
                    <a:pos x="41" y="18"/>
                  </a:cxn>
                  <a:cxn ang="0">
                    <a:pos x="24" y="30"/>
                  </a:cxn>
                  <a:cxn ang="0">
                    <a:pos x="6" y="47"/>
                  </a:cxn>
                  <a:cxn ang="0">
                    <a:pos x="0" y="65"/>
                  </a:cxn>
                  <a:cxn ang="0">
                    <a:pos x="6" y="88"/>
                  </a:cxn>
                  <a:cxn ang="0">
                    <a:pos x="12" y="106"/>
                  </a:cxn>
                  <a:cxn ang="0">
                    <a:pos x="35" y="112"/>
                  </a:cxn>
                  <a:cxn ang="0">
                    <a:pos x="59" y="112"/>
                  </a:cxn>
                  <a:cxn ang="0">
                    <a:pos x="65" y="112"/>
                  </a:cxn>
                </a:cxnLst>
                <a:rect l="0" t="0" r="0" b="0"/>
                <a:pathLst>
                  <a:path w="123" h="112">
                    <a:moveTo>
                      <a:pt x="65" y="112"/>
                    </a:moveTo>
                    <a:lnTo>
                      <a:pt x="88" y="106"/>
                    </a:lnTo>
                    <a:lnTo>
                      <a:pt x="100" y="94"/>
                    </a:lnTo>
                    <a:lnTo>
                      <a:pt x="118" y="77"/>
                    </a:lnTo>
                    <a:lnTo>
                      <a:pt x="123" y="53"/>
                    </a:lnTo>
                    <a:lnTo>
                      <a:pt x="118" y="36"/>
                    </a:lnTo>
                    <a:lnTo>
                      <a:pt x="106" y="18"/>
                    </a:lnTo>
                    <a:lnTo>
                      <a:pt x="94" y="0"/>
                    </a:lnTo>
                    <a:lnTo>
                      <a:pt x="65" y="0"/>
                    </a:lnTo>
                    <a:lnTo>
                      <a:pt x="41" y="18"/>
                    </a:lnTo>
                    <a:lnTo>
                      <a:pt x="24" y="30"/>
                    </a:lnTo>
                    <a:lnTo>
                      <a:pt x="6" y="47"/>
                    </a:lnTo>
                    <a:lnTo>
                      <a:pt x="0" y="65"/>
                    </a:lnTo>
                    <a:lnTo>
                      <a:pt x="6" y="88"/>
                    </a:lnTo>
                    <a:lnTo>
                      <a:pt x="12" y="106"/>
                    </a:lnTo>
                    <a:lnTo>
                      <a:pt x="35" y="112"/>
                    </a:lnTo>
                    <a:lnTo>
                      <a:pt x="59" y="112"/>
                    </a:lnTo>
                    <a:lnTo>
                      <a:pt x="65" y="1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4207" y="1206"/>
                <a:ext cx="94" cy="106"/>
              </a:xfrm>
              <a:custGeom>
                <a:avLst/>
                <a:gdLst/>
                <a:ahLst/>
                <a:cxnLst>
                  <a:cxn ang="0">
                    <a:pos x="47" y="106"/>
                  </a:cxn>
                  <a:cxn ang="0">
                    <a:pos x="64" y="100"/>
                  </a:cxn>
                  <a:cxn ang="0">
                    <a:pos x="76" y="83"/>
                  </a:cxn>
                  <a:cxn ang="0">
                    <a:pos x="94" y="71"/>
                  </a:cxn>
                  <a:cxn ang="0">
                    <a:pos x="88" y="42"/>
                  </a:cxn>
                  <a:cxn ang="0">
                    <a:pos x="70" y="12"/>
                  </a:cxn>
                  <a:cxn ang="0">
                    <a:pos x="58" y="6"/>
                  </a:cxn>
                  <a:cxn ang="0">
                    <a:pos x="41" y="0"/>
                  </a:cxn>
                  <a:cxn ang="0">
                    <a:pos x="35" y="6"/>
                  </a:cxn>
                  <a:cxn ang="0">
                    <a:pos x="23" y="12"/>
                  </a:cxn>
                  <a:cxn ang="0">
                    <a:pos x="6" y="30"/>
                  </a:cxn>
                  <a:cxn ang="0">
                    <a:pos x="0" y="47"/>
                  </a:cxn>
                  <a:cxn ang="0">
                    <a:pos x="0" y="77"/>
                  </a:cxn>
                  <a:cxn ang="0">
                    <a:pos x="12" y="94"/>
                  </a:cxn>
                  <a:cxn ang="0">
                    <a:pos x="29" y="100"/>
                  </a:cxn>
                  <a:cxn ang="0">
                    <a:pos x="35" y="106"/>
                  </a:cxn>
                  <a:cxn ang="0">
                    <a:pos x="41" y="106"/>
                  </a:cxn>
                  <a:cxn ang="0">
                    <a:pos x="47" y="106"/>
                  </a:cxn>
                </a:cxnLst>
                <a:rect l="0" t="0" r="0" b="0"/>
                <a:pathLst>
                  <a:path w="94" h="106">
                    <a:moveTo>
                      <a:pt x="47" y="106"/>
                    </a:moveTo>
                    <a:lnTo>
                      <a:pt x="64" y="100"/>
                    </a:lnTo>
                    <a:lnTo>
                      <a:pt x="76" y="83"/>
                    </a:lnTo>
                    <a:lnTo>
                      <a:pt x="94" y="71"/>
                    </a:lnTo>
                    <a:lnTo>
                      <a:pt x="88" y="42"/>
                    </a:lnTo>
                    <a:lnTo>
                      <a:pt x="70" y="12"/>
                    </a:lnTo>
                    <a:lnTo>
                      <a:pt x="58" y="6"/>
                    </a:lnTo>
                    <a:lnTo>
                      <a:pt x="41" y="0"/>
                    </a:lnTo>
                    <a:lnTo>
                      <a:pt x="35" y="6"/>
                    </a:lnTo>
                    <a:lnTo>
                      <a:pt x="23" y="12"/>
                    </a:lnTo>
                    <a:lnTo>
                      <a:pt x="6" y="30"/>
                    </a:lnTo>
                    <a:lnTo>
                      <a:pt x="0" y="47"/>
                    </a:lnTo>
                    <a:lnTo>
                      <a:pt x="0" y="77"/>
                    </a:lnTo>
                    <a:lnTo>
                      <a:pt x="12" y="94"/>
                    </a:lnTo>
                    <a:lnTo>
                      <a:pt x="29" y="100"/>
                    </a:lnTo>
                    <a:lnTo>
                      <a:pt x="35" y="106"/>
                    </a:lnTo>
                    <a:lnTo>
                      <a:pt x="41" y="106"/>
                    </a:lnTo>
                    <a:lnTo>
                      <a:pt x="47"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3949" y="1594"/>
                <a:ext cx="105" cy="53"/>
              </a:xfrm>
              <a:custGeom>
                <a:avLst/>
                <a:gdLst/>
                <a:ahLst/>
                <a:cxnLst>
                  <a:cxn ang="0">
                    <a:pos x="105" y="29"/>
                  </a:cxn>
                  <a:cxn ang="0">
                    <a:pos x="105" y="23"/>
                  </a:cxn>
                  <a:cxn ang="0">
                    <a:pos x="99" y="17"/>
                  </a:cxn>
                  <a:cxn ang="0">
                    <a:pos x="70" y="6"/>
                  </a:cxn>
                  <a:cxn ang="0">
                    <a:pos x="47" y="0"/>
                  </a:cxn>
                  <a:cxn ang="0">
                    <a:pos x="17" y="0"/>
                  </a:cxn>
                  <a:cxn ang="0">
                    <a:pos x="0" y="17"/>
                  </a:cxn>
                  <a:cxn ang="0">
                    <a:pos x="0" y="29"/>
                  </a:cxn>
                  <a:cxn ang="0">
                    <a:pos x="11" y="41"/>
                  </a:cxn>
                  <a:cxn ang="0">
                    <a:pos x="35" y="53"/>
                  </a:cxn>
                  <a:cxn ang="0">
                    <a:pos x="52" y="53"/>
                  </a:cxn>
                  <a:cxn ang="0">
                    <a:pos x="94" y="41"/>
                  </a:cxn>
                  <a:cxn ang="0">
                    <a:pos x="99" y="29"/>
                  </a:cxn>
                  <a:cxn ang="0">
                    <a:pos x="105" y="29"/>
                  </a:cxn>
                </a:cxnLst>
                <a:rect l="0" t="0" r="0" b="0"/>
                <a:pathLst>
                  <a:path w="105" h="53">
                    <a:moveTo>
                      <a:pt x="105" y="29"/>
                    </a:moveTo>
                    <a:lnTo>
                      <a:pt x="105" y="23"/>
                    </a:lnTo>
                    <a:lnTo>
                      <a:pt x="99" y="17"/>
                    </a:lnTo>
                    <a:lnTo>
                      <a:pt x="70" y="6"/>
                    </a:lnTo>
                    <a:lnTo>
                      <a:pt x="47" y="0"/>
                    </a:lnTo>
                    <a:lnTo>
                      <a:pt x="17" y="0"/>
                    </a:lnTo>
                    <a:lnTo>
                      <a:pt x="0" y="17"/>
                    </a:lnTo>
                    <a:lnTo>
                      <a:pt x="0" y="29"/>
                    </a:lnTo>
                    <a:lnTo>
                      <a:pt x="11" y="41"/>
                    </a:lnTo>
                    <a:lnTo>
                      <a:pt x="35" y="53"/>
                    </a:lnTo>
                    <a:lnTo>
                      <a:pt x="52" y="53"/>
                    </a:lnTo>
                    <a:lnTo>
                      <a:pt x="94" y="41"/>
                    </a:lnTo>
                    <a:lnTo>
                      <a:pt x="99" y="29"/>
                    </a:lnTo>
                    <a:lnTo>
                      <a:pt x="105"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4013" y="1529"/>
                <a:ext cx="100" cy="65"/>
              </a:xfrm>
              <a:custGeom>
                <a:avLst/>
                <a:gdLst/>
                <a:ahLst/>
                <a:cxnLst>
                  <a:cxn ang="0">
                    <a:pos x="71" y="53"/>
                  </a:cxn>
                  <a:cxn ang="0">
                    <a:pos x="94" y="35"/>
                  </a:cxn>
                  <a:cxn ang="0">
                    <a:pos x="100" y="30"/>
                  </a:cxn>
                  <a:cxn ang="0">
                    <a:pos x="100" y="12"/>
                  </a:cxn>
                  <a:cxn ang="0">
                    <a:pos x="94" y="6"/>
                  </a:cxn>
                  <a:cxn ang="0">
                    <a:pos x="71" y="0"/>
                  </a:cxn>
                  <a:cxn ang="0">
                    <a:pos x="41" y="0"/>
                  </a:cxn>
                  <a:cxn ang="0">
                    <a:pos x="12" y="12"/>
                  </a:cxn>
                  <a:cxn ang="0">
                    <a:pos x="0" y="35"/>
                  </a:cxn>
                  <a:cxn ang="0">
                    <a:pos x="6" y="53"/>
                  </a:cxn>
                  <a:cxn ang="0">
                    <a:pos x="12" y="59"/>
                  </a:cxn>
                  <a:cxn ang="0">
                    <a:pos x="41" y="65"/>
                  </a:cxn>
                  <a:cxn ang="0">
                    <a:pos x="53" y="59"/>
                  </a:cxn>
                  <a:cxn ang="0">
                    <a:pos x="65" y="53"/>
                  </a:cxn>
                  <a:cxn ang="0">
                    <a:pos x="71" y="53"/>
                  </a:cxn>
                </a:cxnLst>
                <a:rect l="0" t="0" r="0" b="0"/>
                <a:pathLst>
                  <a:path w="100" h="65">
                    <a:moveTo>
                      <a:pt x="71" y="53"/>
                    </a:moveTo>
                    <a:lnTo>
                      <a:pt x="94" y="35"/>
                    </a:lnTo>
                    <a:lnTo>
                      <a:pt x="100" y="30"/>
                    </a:lnTo>
                    <a:lnTo>
                      <a:pt x="100" y="12"/>
                    </a:lnTo>
                    <a:lnTo>
                      <a:pt x="94" y="6"/>
                    </a:lnTo>
                    <a:lnTo>
                      <a:pt x="71" y="0"/>
                    </a:lnTo>
                    <a:lnTo>
                      <a:pt x="41" y="0"/>
                    </a:lnTo>
                    <a:lnTo>
                      <a:pt x="12" y="12"/>
                    </a:lnTo>
                    <a:lnTo>
                      <a:pt x="0" y="35"/>
                    </a:lnTo>
                    <a:lnTo>
                      <a:pt x="6" y="53"/>
                    </a:lnTo>
                    <a:lnTo>
                      <a:pt x="12" y="59"/>
                    </a:lnTo>
                    <a:lnTo>
                      <a:pt x="41" y="65"/>
                    </a:lnTo>
                    <a:lnTo>
                      <a:pt x="53" y="59"/>
                    </a:lnTo>
                    <a:lnTo>
                      <a:pt x="65" y="53"/>
                    </a:lnTo>
                    <a:lnTo>
                      <a:pt x="7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3990" y="1465"/>
                <a:ext cx="41" cy="41"/>
              </a:xfrm>
              <a:custGeom>
                <a:avLst/>
                <a:gdLst/>
                <a:ahLst/>
                <a:cxnLst>
                  <a:cxn ang="0">
                    <a:pos x="35" y="35"/>
                  </a:cxn>
                  <a:cxn ang="0">
                    <a:pos x="41" y="29"/>
                  </a:cxn>
                  <a:cxn ang="0">
                    <a:pos x="41" y="11"/>
                  </a:cxn>
                  <a:cxn ang="0">
                    <a:pos x="35" y="0"/>
                  </a:cxn>
                  <a:cxn ang="0">
                    <a:pos x="29" y="0"/>
                  </a:cxn>
                  <a:cxn ang="0">
                    <a:pos x="6" y="6"/>
                  </a:cxn>
                  <a:cxn ang="0">
                    <a:pos x="0" y="23"/>
                  </a:cxn>
                  <a:cxn ang="0">
                    <a:pos x="0" y="29"/>
                  </a:cxn>
                  <a:cxn ang="0">
                    <a:pos x="11" y="35"/>
                  </a:cxn>
                  <a:cxn ang="0">
                    <a:pos x="29" y="41"/>
                  </a:cxn>
                  <a:cxn ang="0">
                    <a:pos x="29" y="35"/>
                  </a:cxn>
                  <a:cxn ang="0">
                    <a:pos x="35" y="35"/>
                  </a:cxn>
                </a:cxnLst>
                <a:rect l="0" t="0" r="0" b="0"/>
                <a:pathLst>
                  <a:path w="41" h="41">
                    <a:moveTo>
                      <a:pt x="35" y="35"/>
                    </a:moveTo>
                    <a:lnTo>
                      <a:pt x="41" y="29"/>
                    </a:lnTo>
                    <a:lnTo>
                      <a:pt x="41" y="11"/>
                    </a:lnTo>
                    <a:lnTo>
                      <a:pt x="35" y="0"/>
                    </a:lnTo>
                    <a:lnTo>
                      <a:pt x="29" y="0"/>
                    </a:lnTo>
                    <a:lnTo>
                      <a:pt x="6" y="6"/>
                    </a:lnTo>
                    <a:lnTo>
                      <a:pt x="0" y="23"/>
                    </a:lnTo>
                    <a:lnTo>
                      <a:pt x="0" y="29"/>
                    </a:lnTo>
                    <a:lnTo>
                      <a:pt x="11" y="35"/>
                    </a:lnTo>
                    <a:lnTo>
                      <a:pt x="29" y="41"/>
                    </a:lnTo>
                    <a:lnTo>
                      <a:pt x="29" y="35"/>
                    </a:lnTo>
                    <a:lnTo>
                      <a:pt x="35"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295" y="1494"/>
                <a:ext cx="123" cy="70"/>
              </a:xfrm>
              <a:custGeom>
                <a:avLst/>
                <a:gdLst/>
                <a:ahLst/>
                <a:cxnLst>
                  <a:cxn ang="0">
                    <a:pos x="6" y="65"/>
                  </a:cxn>
                  <a:cxn ang="0">
                    <a:pos x="41" y="70"/>
                  </a:cxn>
                  <a:cxn ang="0">
                    <a:pos x="53" y="65"/>
                  </a:cxn>
                  <a:cxn ang="0">
                    <a:pos x="70" y="59"/>
                  </a:cxn>
                  <a:cxn ang="0">
                    <a:pos x="82" y="41"/>
                  </a:cxn>
                  <a:cxn ang="0">
                    <a:pos x="100" y="29"/>
                  </a:cxn>
                  <a:cxn ang="0">
                    <a:pos x="123" y="12"/>
                  </a:cxn>
                  <a:cxn ang="0">
                    <a:pos x="123" y="6"/>
                  </a:cxn>
                  <a:cxn ang="0">
                    <a:pos x="111" y="0"/>
                  </a:cxn>
                  <a:cxn ang="0">
                    <a:pos x="100" y="0"/>
                  </a:cxn>
                  <a:cxn ang="0">
                    <a:pos x="76" y="6"/>
                  </a:cxn>
                  <a:cxn ang="0">
                    <a:pos x="47" y="6"/>
                  </a:cxn>
                  <a:cxn ang="0">
                    <a:pos x="35" y="12"/>
                  </a:cxn>
                  <a:cxn ang="0">
                    <a:pos x="17" y="23"/>
                  </a:cxn>
                  <a:cxn ang="0">
                    <a:pos x="0" y="47"/>
                  </a:cxn>
                  <a:cxn ang="0">
                    <a:pos x="0" y="59"/>
                  </a:cxn>
                  <a:cxn ang="0">
                    <a:pos x="0" y="65"/>
                  </a:cxn>
                  <a:cxn ang="0">
                    <a:pos x="6" y="65"/>
                  </a:cxn>
                </a:cxnLst>
                <a:rect l="0" t="0" r="0" b="0"/>
                <a:pathLst>
                  <a:path w="123" h="70">
                    <a:moveTo>
                      <a:pt x="6" y="65"/>
                    </a:moveTo>
                    <a:lnTo>
                      <a:pt x="41" y="70"/>
                    </a:lnTo>
                    <a:lnTo>
                      <a:pt x="53" y="65"/>
                    </a:lnTo>
                    <a:lnTo>
                      <a:pt x="70" y="59"/>
                    </a:lnTo>
                    <a:lnTo>
                      <a:pt x="82" y="41"/>
                    </a:lnTo>
                    <a:lnTo>
                      <a:pt x="100" y="29"/>
                    </a:lnTo>
                    <a:lnTo>
                      <a:pt x="123" y="12"/>
                    </a:lnTo>
                    <a:lnTo>
                      <a:pt x="123" y="6"/>
                    </a:lnTo>
                    <a:lnTo>
                      <a:pt x="111" y="0"/>
                    </a:lnTo>
                    <a:lnTo>
                      <a:pt x="100" y="0"/>
                    </a:lnTo>
                    <a:lnTo>
                      <a:pt x="76" y="6"/>
                    </a:lnTo>
                    <a:lnTo>
                      <a:pt x="47" y="6"/>
                    </a:lnTo>
                    <a:lnTo>
                      <a:pt x="35" y="12"/>
                    </a:lnTo>
                    <a:lnTo>
                      <a:pt x="17" y="23"/>
                    </a:lnTo>
                    <a:lnTo>
                      <a:pt x="0" y="47"/>
                    </a:lnTo>
                    <a:lnTo>
                      <a:pt x="0" y="59"/>
                    </a:lnTo>
                    <a:lnTo>
                      <a:pt x="0" y="65"/>
                    </a:lnTo>
                    <a:lnTo>
                      <a:pt x="6"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189" y="1424"/>
                <a:ext cx="59" cy="35"/>
              </a:xfrm>
              <a:custGeom>
                <a:avLst/>
                <a:gdLst/>
                <a:ahLst/>
                <a:cxnLst>
                  <a:cxn ang="0">
                    <a:pos x="18" y="35"/>
                  </a:cxn>
                  <a:cxn ang="0">
                    <a:pos x="41" y="35"/>
                  </a:cxn>
                  <a:cxn ang="0">
                    <a:pos x="53" y="23"/>
                  </a:cxn>
                  <a:cxn ang="0">
                    <a:pos x="53" y="17"/>
                  </a:cxn>
                  <a:cxn ang="0">
                    <a:pos x="59" y="11"/>
                  </a:cxn>
                  <a:cxn ang="0">
                    <a:pos x="59" y="5"/>
                  </a:cxn>
                  <a:cxn ang="0">
                    <a:pos x="53" y="0"/>
                  </a:cxn>
                  <a:cxn ang="0">
                    <a:pos x="41" y="0"/>
                  </a:cxn>
                  <a:cxn ang="0">
                    <a:pos x="18" y="11"/>
                  </a:cxn>
                  <a:cxn ang="0">
                    <a:pos x="12" y="17"/>
                  </a:cxn>
                  <a:cxn ang="0">
                    <a:pos x="0" y="23"/>
                  </a:cxn>
                  <a:cxn ang="0">
                    <a:pos x="12" y="35"/>
                  </a:cxn>
                  <a:cxn ang="0">
                    <a:pos x="12" y="35"/>
                  </a:cxn>
                  <a:cxn ang="0">
                    <a:pos x="18" y="35"/>
                  </a:cxn>
                </a:cxnLst>
                <a:rect l="0" t="0" r="0" b="0"/>
                <a:pathLst>
                  <a:path w="59" h="35">
                    <a:moveTo>
                      <a:pt x="18" y="35"/>
                    </a:moveTo>
                    <a:lnTo>
                      <a:pt x="41" y="35"/>
                    </a:lnTo>
                    <a:lnTo>
                      <a:pt x="53" y="23"/>
                    </a:lnTo>
                    <a:lnTo>
                      <a:pt x="53" y="17"/>
                    </a:lnTo>
                    <a:lnTo>
                      <a:pt x="59" y="11"/>
                    </a:lnTo>
                    <a:lnTo>
                      <a:pt x="59" y="5"/>
                    </a:lnTo>
                    <a:lnTo>
                      <a:pt x="53" y="0"/>
                    </a:lnTo>
                    <a:lnTo>
                      <a:pt x="41" y="0"/>
                    </a:lnTo>
                    <a:lnTo>
                      <a:pt x="18" y="11"/>
                    </a:lnTo>
                    <a:lnTo>
                      <a:pt x="12" y="17"/>
                    </a:lnTo>
                    <a:lnTo>
                      <a:pt x="0" y="23"/>
                    </a:lnTo>
                    <a:lnTo>
                      <a:pt x="12" y="35"/>
                    </a:lnTo>
                    <a:lnTo>
                      <a:pt x="12" y="35"/>
                    </a:lnTo>
                    <a:lnTo>
                      <a:pt x="18"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500" y="989"/>
                <a:ext cx="129" cy="165"/>
              </a:xfrm>
              <a:custGeom>
                <a:avLst/>
                <a:gdLst/>
                <a:ahLst/>
                <a:cxnLst>
                  <a:cxn ang="0">
                    <a:pos x="53" y="165"/>
                  </a:cxn>
                  <a:cxn ang="0">
                    <a:pos x="76" y="165"/>
                  </a:cxn>
                  <a:cxn ang="0">
                    <a:pos x="94" y="159"/>
                  </a:cxn>
                  <a:cxn ang="0">
                    <a:pos x="112" y="153"/>
                  </a:cxn>
                  <a:cxn ang="0">
                    <a:pos x="117" y="135"/>
                  </a:cxn>
                  <a:cxn ang="0">
                    <a:pos x="123" y="106"/>
                  </a:cxn>
                  <a:cxn ang="0">
                    <a:pos x="129" y="100"/>
                  </a:cxn>
                  <a:cxn ang="0">
                    <a:pos x="123" y="94"/>
                  </a:cxn>
                  <a:cxn ang="0">
                    <a:pos x="112" y="88"/>
                  </a:cxn>
                  <a:cxn ang="0">
                    <a:pos x="100" y="88"/>
                  </a:cxn>
                  <a:cxn ang="0">
                    <a:pos x="94" y="77"/>
                  </a:cxn>
                  <a:cxn ang="0">
                    <a:pos x="100" y="59"/>
                  </a:cxn>
                  <a:cxn ang="0">
                    <a:pos x="94" y="36"/>
                  </a:cxn>
                  <a:cxn ang="0">
                    <a:pos x="88" y="6"/>
                  </a:cxn>
                  <a:cxn ang="0">
                    <a:pos x="82" y="0"/>
                  </a:cxn>
                  <a:cxn ang="0">
                    <a:pos x="65" y="6"/>
                  </a:cxn>
                  <a:cxn ang="0">
                    <a:pos x="47" y="12"/>
                  </a:cxn>
                  <a:cxn ang="0">
                    <a:pos x="6" y="59"/>
                  </a:cxn>
                  <a:cxn ang="0">
                    <a:pos x="0" y="71"/>
                  </a:cxn>
                  <a:cxn ang="0">
                    <a:pos x="0" y="88"/>
                  </a:cxn>
                  <a:cxn ang="0">
                    <a:pos x="24" y="94"/>
                  </a:cxn>
                  <a:cxn ang="0">
                    <a:pos x="35" y="94"/>
                  </a:cxn>
                  <a:cxn ang="0">
                    <a:pos x="35" y="100"/>
                  </a:cxn>
                  <a:cxn ang="0">
                    <a:pos x="29" y="112"/>
                  </a:cxn>
                  <a:cxn ang="0">
                    <a:pos x="24" y="135"/>
                  </a:cxn>
                  <a:cxn ang="0">
                    <a:pos x="29" y="159"/>
                  </a:cxn>
                  <a:cxn ang="0">
                    <a:pos x="47" y="165"/>
                  </a:cxn>
                  <a:cxn ang="0">
                    <a:pos x="53" y="165"/>
                  </a:cxn>
                </a:cxnLst>
                <a:rect l="0" t="0" r="0" b="0"/>
                <a:pathLst>
                  <a:path w="129" h="165">
                    <a:moveTo>
                      <a:pt x="53" y="165"/>
                    </a:moveTo>
                    <a:lnTo>
                      <a:pt x="76" y="165"/>
                    </a:lnTo>
                    <a:lnTo>
                      <a:pt x="94" y="159"/>
                    </a:lnTo>
                    <a:lnTo>
                      <a:pt x="112" y="153"/>
                    </a:lnTo>
                    <a:lnTo>
                      <a:pt x="117" y="135"/>
                    </a:lnTo>
                    <a:lnTo>
                      <a:pt x="123" y="106"/>
                    </a:lnTo>
                    <a:lnTo>
                      <a:pt x="129" y="100"/>
                    </a:lnTo>
                    <a:lnTo>
                      <a:pt x="123" y="94"/>
                    </a:lnTo>
                    <a:lnTo>
                      <a:pt x="112" y="88"/>
                    </a:lnTo>
                    <a:lnTo>
                      <a:pt x="100" y="88"/>
                    </a:lnTo>
                    <a:lnTo>
                      <a:pt x="94" y="77"/>
                    </a:lnTo>
                    <a:lnTo>
                      <a:pt x="100" y="59"/>
                    </a:lnTo>
                    <a:lnTo>
                      <a:pt x="94" y="36"/>
                    </a:lnTo>
                    <a:lnTo>
                      <a:pt x="88" y="6"/>
                    </a:lnTo>
                    <a:lnTo>
                      <a:pt x="82" y="0"/>
                    </a:lnTo>
                    <a:lnTo>
                      <a:pt x="65" y="6"/>
                    </a:lnTo>
                    <a:lnTo>
                      <a:pt x="47" y="12"/>
                    </a:lnTo>
                    <a:lnTo>
                      <a:pt x="6" y="59"/>
                    </a:lnTo>
                    <a:lnTo>
                      <a:pt x="0" y="71"/>
                    </a:lnTo>
                    <a:lnTo>
                      <a:pt x="0" y="88"/>
                    </a:lnTo>
                    <a:lnTo>
                      <a:pt x="24" y="94"/>
                    </a:lnTo>
                    <a:lnTo>
                      <a:pt x="35" y="94"/>
                    </a:lnTo>
                    <a:lnTo>
                      <a:pt x="35" y="100"/>
                    </a:lnTo>
                    <a:lnTo>
                      <a:pt x="29" y="112"/>
                    </a:lnTo>
                    <a:lnTo>
                      <a:pt x="24" y="135"/>
                    </a:lnTo>
                    <a:lnTo>
                      <a:pt x="29" y="159"/>
                    </a:lnTo>
                    <a:lnTo>
                      <a:pt x="47" y="165"/>
                    </a:lnTo>
                    <a:lnTo>
                      <a:pt x="53" y="1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9" y="1101"/>
                <a:ext cx="47" cy="70"/>
              </a:xfrm>
              <a:custGeom>
                <a:avLst/>
                <a:gdLst/>
                <a:ahLst/>
                <a:cxnLst>
                  <a:cxn ang="0">
                    <a:pos x="11" y="70"/>
                  </a:cxn>
                  <a:cxn ang="0">
                    <a:pos x="29" y="59"/>
                  </a:cxn>
                  <a:cxn ang="0">
                    <a:pos x="41" y="47"/>
                  </a:cxn>
                  <a:cxn ang="0">
                    <a:pos x="47" y="29"/>
                  </a:cxn>
                  <a:cxn ang="0">
                    <a:pos x="47" y="17"/>
                  </a:cxn>
                  <a:cxn ang="0">
                    <a:pos x="41" y="0"/>
                  </a:cxn>
                  <a:cxn ang="0">
                    <a:pos x="29" y="12"/>
                  </a:cxn>
                  <a:cxn ang="0">
                    <a:pos x="6" y="23"/>
                  </a:cxn>
                  <a:cxn ang="0">
                    <a:pos x="0" y="41"/>
                  </a:cxn>
                  <a:cxn ang="0">
                    <a:pos x="0" y="53"/>
                  </a:cxn>
                  <a:cxn ang="0">
                    <a:pos x="6" y="70"/>
                  </a:cxn>
                  <a:cxn ang="0">
                    <a:pos x="6" y="70"/>
                  </a:cxn>
                  <a:cxn ang="0">
                    <a:pos x="11" y="70"/>
                  </a:cxn>
                </a:cxnLst>
                <a:rect l="0" t="0" r="0" b="0"/>
                <a:pathLst>
                  <a:path w="47" h="70">
                    <a:moveTo>
                      <a:pt x="11" y="70"/>
                    </a:moveTo>
                    <a:lnTo>
                      <a:pt x="29" y="59"/>
                    </a:lnTo>
                    <a:lnTo>
                      <a:pt x="41" y="47"/>
                    </a:lnTo>
                    <a:lnTo>
                      <a:pt x="47" y="29"/>
                    </a:lnTo>
                    <a:lnTo>
                      <a:pt x="47" y="17"/>
                    </a:lnTo>
                    <a:lnTo>
                      <a:pt x="41" y="0"/>
                    </a:lnTo>
                    <a:lnTo>
                      <a:pt x="29" y="12"/>
                    </a:lnTo>
                    <a:lnTo>
                      <a:pt x="6" y="23"/>
                    </a:lnTo>
                    <a:lnTo>
                      <a:pt x="0" y="41"/>
                    </a:lnTo>
                    <a:lnTo>
                      <a:pt x="0" y="53"/>
                    </a:lnTo>
                    <a:lnTo>
                      <a:pt x="6" y="70"/>
                    </a:lnTo>
                    <a:lnTo>
                      <a:pt x="6" y="70"/>
                    </a:lnTo>
                    <a:lnTo>
                      <a:pt x="11"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400" y="1242"/>
                <a:ext cx="24" cy="23"/>
              </a:xfrm>
              <a:custGeom>
                <a:avLst/>
                <a:gdLst/>
                <a:ahLst/>
                <a:cxnLst>
                  <a:cxn ang="0">
                    <a:pos x="6" y="23"/>
                  </a:cxn>
                  <a:cxn ang="0">
                    <a:pos x="24" y="6"/>
                  </a:cxn>
                  <a:cxn ang="0">
                    <a:pos x="18" y="0"/>
                  </a:cxn>
                  <a:cxn ang="0">
                    <a:pos x="6" y="6"/>
                  </a:cxn>
                  <a:cxn ang="0">
                    <a:pos x="0" y="11"/>
                  </a:cxn>
                  <a:cxn ang="0">
                    <a:pos x="0" y="23"/>
                  </a:cxn>
                  <a:cxn ang="0">
                    <a:pos x="0" y="23"/>
                  </a:cxn>
                  <a:cxn ang="0">
                    <a:pos x="6" y="23"/>
                  </a:cxn>
                </a:cxnLst>
                <a:rect l="0" t="0" r="0" b="0"/>
                <a:pathLst>
                  <a:path w="24" h="23">
                    <a:moveTo>
                      <a:pt x="6" y="23"/>
                    </a:moveTo>
                    <a:lnTo>
                      <a:pt x="24" y="6"/>
                    </a:lnTo>
                    <a:lnTo>
                      <a:pt x="18" y="0"/>
                    </a:lnTo>
                    <a:lnTo>
                      <a:pt x="6" y="6"/>
                    </a:lnTo>
                    <a:lnTo>
                      <a:pt x="0" y="11"/>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711" y="1359"/>
                <a:ext cx="41" cy="65"/>
              </a:xfrm>
              <a:custGeom>
                <a:avLst/>
                <a:gdLst/>
                <a:ahLst/>
                <a:cxnLst>
                  <a:cxn ang="0">
                    <a:pos x="24" y="65"/>
                  </a:cxn>
                  <a:cxn ang="0">
                    <a:pos x="41" y="35"/>
                  </a:cxn>
                  <a:cxn ang="0">
                    <a:pos x="41" y="18"/>
                  </a:cxn>
                  <a:cxn ang="0">
                    <a:pos x="36" y="6"/>
                  </a:cxn>
                  <a:cxn ang="0">
                    <a:pos x="24" y="0"/>
                  </a:cxn>
                  <a:cxn ang="0">
                    <a:pos x="12" y="0"/>
                  </a:cxn>
                  <a:cxn ang="0">
                    <a:pos x="0" y="6"/>
                  </a:cxn>
                  <a:cxn ang="0">
                    <a:pos x="0" y="18"/>
                  </a:cxn>
                  <a:cxn ang="0">
                    <a:pos x="0" y="41"/>
                  </a:cxn>
                  <a:cxn ang="0">
                    <a:pos x="6" y="53"/>
                  </a:cxn>
                  <a:cxn ang="0">
                    <a:pos x="12" y="65"/>
                  </a:cxn>
                  <a:cxn ang="0">
                    <a:pos x="12" y="65"/>
                  </a:cxn>
                  <a:cxn ang="0">
                    <a:pos x="24" y="65"/>
                  </a:cxn>
                </a:cxnLst>
                <a:rect l="0" t="0" r="0" b="0"/>
                <a:pathLst>
                  <a:path w="41" h="65">
                    <a:moveTo>
                      <a:pt x="24" y="65"/>
                    </a:moveTo>
                    <a:lnTo>
                      <a:pt x="41" y="35"/>
                    </a:lnTo>
                    <a:lnTo>
                      <a:pt x="41" y="18"/>
                    </a:lnTo>
                    <a:lnTo>
                      <a:pt x="36" y="6"/>
                    </a:lnTo>
                    <a:lnTo>
                      <a:pt x="24" y="0"/>
                    </a:lnTo>
                    <a:lnTo>
                      <a:pt x="12" y="0"/>
                    </a:lnTo>
                    <a:lnTo>
                      <a:pt x="0" y="6"/>
                    </a:lnTo>
                    <a:lnTo>
                      <a:pt x="0" y="18"/>
                    </a:lnTo>
                    <a:lnTo>
                      <a:pt x="0" y="41"/>
                    </a:lnTo>
                    <a:lnTo>
                      <a:pt x="6" y="53"/>
                    </a:lnTo>
                    <a:lnTo>
                      <a:pt x="12" y="65"/>
                    </a:lnTo>
                    <a:lnTo>
                      <a:pt x="12" y="65"/>
                    </a:lnTo>
                    <a:lnTo>
                      <a:pt x="24"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617" y="1441"/>
                <a:ext cx="42" cy="53"/>
              </a:xfrm>
              <a:custGeom>
                <a:avLst/>
                <a:gdLst/>
                <a:ahLst/>
                <a:cxnLst>
                  <a:cxn ang="0">
                    <a:pos x="6" y="53"/>
                  </a:cxn>
                  <a:cxn ang="0">
                    <a:pos x="30" y="47"/>
                  </a:cxn>
                  <a:cxn ang="0">
                    <a:pos x="42" y="24"/>
                  </a:cxn>
                  <a:cxn ang="0">
                    <a:pos x="42" y="18"/>
                  </a:cxn>
                  <a:cxn ang="0">
                    <a:pos x="36" y="0"/>
                  </a:cxn>
                  <a:cxn ang="0">
                    <a:pos x="30" y="0"/>
                  </a:cxn>
                  <a:cxn ang="0">
                    <a:pos x="24" y="0"/>
                  </a:cxn>
                  <a:cxn ang="0">
                    <a:pos x="6" y="35"/>
                  </a:cxn>
                  <a:cxn ang="0">
                    <a:pos x="0" y="53"/>
                  </a:cxn>
                  <a:cxn ang="0">
                    <a:pos x="0" y="53"/>
                  </a:cxn>
                  <a:cxn ang="0">
                    <a:pos x="6" y="53"/>
                  </a:cxn>
                </a:cxnLst>
                <a:rect l="0" t="0" r="0" b="0"/>
                <a:pathLst>
                  <a:path w="42" h="53">
                    <a:moveTo>
                      <a:pt x="6" y="53"/>
                    </a:moveTo>
                    <a:lnTo>
                      <a:pt x="30" y="47"/>
                    </a:lnTo>
                    <a:lnTo>
                      <a:pt x="42" y="24"/>
                    </a:lnTo>
                    <a:lnTo>
                      <a:pt x="42" y="18"/>
                    </a:lnTo>
                    <a:lnTo>
                      <a:pt x="36" y="0"/>
                    </a:lnTo>
                    <a:lnTo>
                      <a:pt x="30" y="0"/>
                    </a:lnTo>
                    <a:lnTo>
                      <a:pt x="24" y="0"/>
                    </a:lnTo>
                    <a:lnTo>
                      <a:pt x="6" y="35"/>
                    </a:lnTo>
                    <a:lnTo>
                      <a:pt x="0" y="53"/>
                    </a:lnTo>
                    <a:lnTo>
                      <a:pt x="0" y="53"/>
                    </a:lnTo>
                    <a:lnTo>
                      <a:pt x="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923" y="1036"/>
                <a:ext cx="117" cy="135"/>
              </a:xfrm>
              <a:custGeom>
                <a:avLst/>
                <a:gdLst/>
                <a:ahLst/>
                <a:cxnLst>
                  <a:cxn ang="0">
                    <a:pos x="82" y="135"/>
                  </a:cxn>
                  <a:cxn ang="0">
                    <a:pos x="99" y="118"/>
                  </a:cxn>
                  <a:cxn ang="0">
                    <a:pos x="111" y="106"/>
                  </a:cxn>
                  <a:cxn ang="0">
                    <a:pos x="111" y="82"/>
                  </a:cxn>
                  <a:cxn ang="0">
                    <a:pos x="117" y="59"/>
                  </a:cxn>
                  <a:cxn ang="0">
                    <a:pos x="105" y="24"/>
                  </a:cxn>
                  <a:cxn ang="0">
                    <a:pos x="99" y="12"/>
                  </a:cxn>
                  <a:cxn ang="0">
                    <a:pos x="82" y="0"/>
                  </a:cxn>
                  <a:cxn ang="0">
                    <a:pos x="41" y="12"/>
                  </a:cxn>
                  <a:cxn ang="0">
                    <a:pos x="17" y="18"/>
                  </a:cxn>
                  <a:cxn ang="0">
                    <a:pos x="5" y="41"/>
                  </a:cxn>
                  <a:cxn ang="0">
                    <a:pos x="0" y="65"/>
                  </a:cxn>
                  <a:cxn ang="0">
                    <a:pos x="0" y="88"/>
                  </a:cxn>
                  <a:cxn ang="0">
                    <a:pos x="11" y="112"/>
                  </a:cxn>
                  <a:cxn ang="0">
                    <a:pos x="35" y="124"/>
                  </a:cxn>
                  <a:cxn ang="0">
                    <a:pos x="70" y="135"/>
                  </a:cxn>
                  <a:cxn ang="0">
                    <a:pos x="76" y="135"/>
                  </a:cxn>
                  <a:cxn ang="0">
                    <a:pos x="82" y="135"/>
                  </a:cxn>
                </a:cxnLst>
                <a:rect l="0" t="0" r="0" b="0"/>
                <a:pathLst>
                  <a:path w="117" h="135">
                    <a:moveTo>
                      <a:pt x="82" y="135"/>
                    </a:moveTo>
                    <a:lnTo>
                      <a:pt x="99" y="118"/>
                    </a:lnTo>
                    <a:lnTo>
                      <a:pt x="111" y="106"/>
                    </a:lnTo>
                    <a:lnTo>
                      <a:pt x="111" y="82"/>
                    </a:lnTo>
                    <a:lnTo>
                      <a:pt x="117" y="59"/>
                    </a:lnTo>
                    <a:lnTo>
                      <a:pt x="105" y="24"/>
                    </a:lnTo>
                    <a:lnTo>
                      <a:pt x="99" y="12"/>
                    </a:lnTo>
                    <a:lnTo>
                      <a:pt x="82" y="0"/>
                    </a:lnTo>
                    <a:lnTo>
                      <a:pt x="41" y="12"/>
                    </a:lnTo>
                    <a:lnTo>
                      <a:pt x="17" y="18"/>
                    </a:lnTo>
                    <a:lnTo>
                      <a:pt x="5" y="41"/>
                    </a:lnTo>
                    <a:lnTo>
                      <a:pt x="0" y="65"/>
                    </a:lnTo>
                    <a:lnTo>
                      <a:pt x="0" y="88"/>
                    </a:lnTo>
                    <a:lnTo>
                      <a:pt x="11" y="112"/>
                    </a:lnTo>
                    <a:lnTo>
                      <a:pt x="35" y="124"/>
                    </a:lnTo>
                    <a:lnTo>
                      <a:pt x="70" y="135"/>
                    </a:lnTo>
                    <a:lnTo>
                      <a:pt x="76" y="135"/>
                    </a:lnTo>
                    <a:lnTo>
                      <a:pt x="82"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747" y="878"/>
                <a:ext cx="176" cy="152"/>
              </a:xfrm>
              <a:custGeom>
                <a:avLst/>
                <a:gdLst/>
                <a:ahLst/>
                <a:cxnLst>
                  <a:cxn ang="0">
                    <a:pos x="58" y="152"/>
                  </a:cxn>
                  <a:cxn ang="0">
                    <a:pos x="111" y="135"/>
                  </a:cxn>
                  <a:cxn ang="0">
                    <a:pos x="123" y="111"/>
                  </a:cxn>
                  <a:cxn ang="0">
                    <a:pos x="134" y="94"/>
                  </a:cxn>
                  <a:cxn ang="0">
                    <a:pos x="146" y="59"/>
                  </a:cxn>
                  <a:cxn ang="0">
                    <a:pos x="158" y="41"/>
                  </a:cxn>
                  <a:cxn ang="0">
                    <a:pos x="176" y="17"/>
                  </a:cxn>
                  <a:cxn ang="0">
                    <a:pos x="176" y="12"/>
                  </a:cxn>
                  <a:cxn ang="0">
                    <a:pos x="164" y="0"/>
                  </a:cxn>
                  <a:cxn ang="0">
                    <a:pos x="152" y="0"/>
                  </a:cxn>
                  <a:cxn ang="0">
                    <a:pos x="134" y="12"/>
                  </a:cxn>
                  <a:cxn ang="0">
                    <a:pos x="123" y="17"/>
                  </a:cxn>
                  <a:cxn ang="0">
                    <a:pos x="111" y="17"/>
                  </a:cxn>
                  <a:cxn ang="0">
                    <a:pos x="82" y="23"/>
                  </a:cxn>
                  <a:cxn ang="0">
                    <a:pos x="64" y="29"/>
                  </a:cxn>
                  <a:cxn ang="0">
                    <a:pos x="23" y="82"/>
                  </a:cxn>
                  <a:cxn ang="0">
                    <a:pos x="5" y="105"/>
                  </a:cxn>
                  <a:cxn ang="0">
                    <a:pos x="0" y="117"/>
                  </a:cxn>
                  <a:cxn ang="0">
                    <a:pos x="0" y="141"/>
                  </a:cxn>
                  <a:cxn ang="0">
                    <a:pos x="17" y="147"/>
                  </a:cxn>
                  <a:cxn ang="0">
                    <a:pos x="35" y="152"/>
                  </a:cxn>
                  <a:cxn ang="0">
                    <a:pos x="52" y="152"/>
                  </a:cxn>
                  <a:cxn ang="0">
                    <a:pos x="58" y="152"/>
                  </a:cxn>
                </a:cxnLst>
                <a:rect l="0" t="0" r="0" b="0"/>
                <a:pathLst>
                  <a:path w="176" h="152">
                    <a:moveTo>
                      <a:pt x="58" y="152"/>
                    </a:moveTo>
                    <a:lnTo>
                      <a:pt x="111" y="135"/>
                    </a:lnTo>
                    <a:lnTo>
                      <a:pt x="123" y="111"/>
                    </a:lnTo>
                    <a:lnTo>
                      <a:pt x="134" y="94"/>
                    </a:lnTo>
                    <a:lnTo>
                      <a:pt x="146" y="59"/>
                    </a:lnTo>
                    <a:lnTo>
                      <a:pt x="158" y="41"/>
                    </a:lnTo>
                    <a:lnTo>
                      <a:pt x="176" y="17"/>
                    </a:lnTo>
                    <a:lnTo>
                      <a:pt x="176" y="12"/>
                    </a:lnTo>
                    <a:lnTo>
                      <a:pt x="164" y="0"/>
                    </a:lnTo>
                    <a:lnTo>
                      <a:pt x="152" y="0"/>
                    </a:lnTo>
                    <a:lnTo>
                      <a:pt x="134" y="12"/>
                    </a:lnTo>
                    <a:lnTo>
                      <a:pt x="123" y="17"/>
                    </a:lnTo>
                    <a:lnTo>
                      <a:pt x="111" y="17"/>
                    </a:lnTo>
                    <a:lnTo>
                      <a:pt x="82" y="23"/>
                    </a:lnTo>
                    <a:lnTo>
                      <a:pt x="64" y="29"/>
                    </a:lnTo>
                    <a:lnTo>
                      <a:pt x="23" y="82"/>
                    </a:lnTo>
                    <a:lnTo>
                      <a:pt x="5" y="105"/>
                    </a:lnTo>
                    <a:lnTo>
                      <a:pt x="0" y="117"/>
                    </a:lnTo>
                    <a:lnTo>
                      <a:pt x="0" y="141"/>
                    </a:lnTo>
                    <a:lnTo>
                      <a:pt x="17" y="147"/>
                    </a:lnTo>
                    <a:lnTo>
                      <a:pt x="35" y="152"/>
                    </a:lnTo>
                    <a:lnTo>
                      <a:pt x="52" y="152"/>
                    </a:lnTo>
                    <a:lnTo>
                      <a:pt x="58" y="1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682" y="942"/>
                <a:ext cx="41" cy="47"/>
              </a:xfrm>
              <a:custGeom>
                <a:avLst/>
                <a:gdLst/>
                <a:ahLst/>
                <a:cxnLst>
                  <a:cxn ang="0">
                    <a:pos x="29" y="47"/>
                  </a:cxn>
                  <a:cxn ang="0">
                    <a:pos x="41" y="24"/>
                  </a:cxn>
                  <a:cxn ang="0">
                    <a:pos x="41" y="18"/>
                  </a:cxn>
                  <a:cxn ang="0">
                    <a:pos x="35" y="0"/>
                  </a:cxn>
                  <a:cxn ang="0">
                    <a:pos x="29" y="0"/>
                  </a:cxn>
                  <a:cxn ang="0">
                    <a:pos x="12" y="12"/>
                  </a:cxn>
                  <a:cxn ang="0">
                    <a:pos x="6" y="18"/>
                  </a:cxn>
                  <a:cxn ang="0">
                    <a:pos x="0" y="24"/>
                  </a:cxn>
                  <a:cxn ang="0">
                    <a:pos x="12" y="47"/>
                  </a:cxn>
                  <a:cxn ang="0">
                    <a:pos x="23" y="47"/>
                  </a:cxn>
                  <a:cxn ang="0">
                    <a:pos x="29" y="47"/>
                  </a:cxn>
                </a:cxnLst>
                <a:rect l="0" t="0" r="0" b="0"/>
                <a:pathLst>
                  <a:path w="41" h="47">
                    <a:moveTo>
                      <a:pt x="29" y="47"/>
                    </a:moveTo>
                    <a:lnTo>
                      <a:pt x="41" y="24"/>
                    </a:lnTo>
                    <a:lnTo>
                      <a:pt x="41" y="18"/>
                    </a:lnTo>
                    <a:lnTo>
                      <a:pt x="35" y="0"/>
                    </a:lnTo>
                    <a:lnTo>
                      <a:pt x="29" y="0"/>
                    </a:lnTo>
                    <a:lnTo>
                      <a:pt x="12" y="12"/>
                    </a:lnTo>
                    <a:lnTo>
                      <a:pt x="6" y="18"/>
                    </a:lnTo>
                    <a:lnTo>
                      <a:pt x="0" y="24"/>
                    </a:lnTo>
                    <a:lnTo>
                      <a:pt x="12" y="47"/>
                    </a:lnTo>
                    <a:lnTo>
                      <a:pt x="23"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4846" y="1195"/>
                <a:ext cx="24" cy="29"/>
              </a:xfrm>
              <a:custGeom>
                <a:avLst/>
                <a:gdLst/>
                <a:ahLst/>
                <a:cxnLst>
                  <a:cxn ang="0">
                    <a:pos x="18" y="29"/>
                  </a:cxn>
                  <a:cxn ang="0">
                    <a:pos x="24" y="23"/>
                  </a:cxn>
                  <a:cxn ang="0">
                    <a:pos x="24" y="17"/>
                  </a:cxn>
                  <a:cxn ang="0">
                    <a:pos x="18" y="0"/>
                  </a:cxn>
                  <a:cxn ang="0">
                    <a:pos x="12" y="0"/>
                  </a:cxn>
                  <a:cxn ang="0">
                    <a:pos x="0" y="11"/>
                  </a:cxn>
                  <a:cxn ang="0">
                    <a:pos x="0" y="17"/>
                  </a:cxn>
                  <a:cxn ang="0">
                    <a:pos x="12" y="23"/>
                  </a:cxn>
                  <a:cxn ang="0">
                    <a:pos x="12" y="29"/>
                  </a:cxn>
                  <a:cxn ang="0">
                    <a:pos x="18" y="29"/>
                  </a:cxn>
                </a:cxnLst>
                <a:rect l="0" t="0" r="0" b="0"/>
                <a:pathLst>
                  <a:path w="24" h="29">
                    <a:moveTo>
                      <a:pt x="18" y="29"/>
                    </a:moveTo>
                    <a:lnTo>
                      <a:pt x="24" y="23"/>
                    </a:lnTo>
                    <a:lnTo>
                      <a:pt x="24" y="17"/>
                    </a:lnTo>
                    <a:lnTo>
                      <a:pt x="18" y="0"/>
                    </a:lnTo>
                    <a:lnTo>
                      <a:pt x="12" y="0"/>
                    </a:lnTo>
                    <a:lnTo>
                      <a:pt x="0" y="11"/>
                    </a:lnTo>
                    <a:lnTo>
                      <a:pt x="0" y="17"/>
                    </a:lnTo>
                    <a:lnTo>
                      <a:pt x="12" y="23"/>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4025" y="1124"/>
                <a:ext cx="41" cy="30"/>
              </a:xfrm>
              <a:custGeom>
                <a:avLst/>
                <a:gdLst/>
                <a:ahLst/>
                <a:cxnLst>
                  <a:cxn ang="0">
                    <a:pos x="18" y="30"/>
                  </a:cxn>
                  <a:cxn ang="0">
                    <a:pos x="35" y="18"/>
                  </a:cxn>
                  <a:cxn ang="0">
                    <a:pos x="41" y="6"/>
                  </a:cxn>
                  <a:cxn ang="0">
                    <a:pos x="41" y="0"/>
                  </a:cxn>
                  <a:cxn ang="0">
                    <a:pos x="6" y="18"/>
                  </a:cxn>
                  <a:cxn ang="0">
                    <a:pos x="0" y="24"/>
                  </a:cxn>
                  <a:cxn ang="0">
                    <a:pos x="6" y="30"/>
                  </a:cxn>
                  <a:cxn ang="0">
                    <a:pos x="18" y="30"/>
                  </a:cxn>
                </a:cxnLst>
                <a:rect l="0" t="0" r="0" b="0"/>
                <a:pathLst>
                  <a:path w="41" h="30">
                    <a:moveTo>
                      <a:pt x="18" y="30"/>
                    </a:moveTo>
                    <a:lnTo>
                      <a:pt x="35" y="18"/>
                    </a:lnTo>
                    <a:lnTo>
                      <a:pt x="41" y="6"/>
                    </a:lnTo>
                    <a:lnTo>
                      <a:pt x="41" y="0"/>
                    </a:lnTo>
                    <a:lnTo>
                      <a:pt x="6" y="18"/>
                    </a:lnTo>
                    <a:lnTo>
                      <a:pt x="0" y="24"/>
                    </a:lnTo>
                    <a:lnTo>
                      <a:pt x="6" y="30"/>
                    </a:lnTo>
                    <a:lnTo>
                      <a:pt x="1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4934" y="491"/>
                <a:ext cx="94" cy="64"/>
              </a:xfrm>
              <a:custGeom>
                <a:avLst/>
                <a:gdLst/>
                <a:ahLst/>
                <a:cxnLst>
                  <a:cxn ang="0">
                    <a:pos x="94" y="29"/>
                  </a:cxn>
                  <a:cxn ang="0">
                    <a:pos x="88" y="23"/>
                  </a:cxn>
                  <a:cxn ang="0">
                    <a:pos x="71" y="17"/>
                  </a:cxn>
                  <a:cxn ang="0">
                    <a:pos x="35" y="0"/>
                  </a:cxn>
                  <a:cxn ang="0">
                    <a:pos x="24" y="5"/>
                  </a:cxn>
                  <a:cxn ang="0">
                    <a:pos x="6" y="23"/>
                  </a:cxn>
                  <a:cxn ang="0">
                    <a:pos x="0" y="29"/>
                  </a:cxn>
                  <a:cxn ang="0">
                    <a:pos x="0" y="41"/>
                  </a:cxn>
                  <a:cxn ang="0">
                    <a:pos x="6" y="58"/>
                  </a:cxn>
                  <a:cxn ang="0">
                    <a:pos x="24" y="64"/>
                  </a:cxn>
                  <a:cxn ang="0">
                    <a:pos x="35" y="64"/>
                  </a:cxn>
                  <a:cxn ang="0">
                    <a:pos x="71" y="58"/>
                  </a:cxn>
                  <a:cxn ang="0">
                    <a:pos x="88" y="41"/>
                  </a:cxn>
                  <a:cxn ang="0">
                    <a:pos x="88" y="29"/>
                  </a:cxn>
                  <a:cxn ang="0">
                    <a:pos x="94" y="29"/>
                  </a:cxn>
                </a:cxnLst>
                <a:rect l="0" t="0" r="0" b="0"/>
                <a:pathLst>
                  <a:path w="94" h="64">
                    <a:moveTo>
                      <a:pt x="94" y="29"/>
                    </a:moveTo>
                    <a:lnTo>
                      <a:pt x="88" y="23"/>
                    </a:lnTo>
                    <a:lnTo>
                      <a:pt x="71" y="17"/>
                    </a:lnTo>
                    <a:lnTo>
                      <a:pt x="35" y="0"/>
                    </a:lnTo>
                    <a:lnTo>
                      <a:pt x="24" y="5"/>
                    </a:lnTo>
                    <a:lnTo>
                      <a:pt x="6" y="23"/>
                    </a:lnTo>
                    <a:lnTo>
                      <a:pt x="0" y="29"/>
                    </a:lnTo>
                    <a:lnTo>
                      <a:pt x="0" y="41"/>
                    </a:lnTo>
                    <a:lnTo>
                      <a:pt x="6" y="58"/>
                    </a:lnTo>
                    <a:lnTo>
                      <a:pt x="24" y="64"/>
                    </a:lnTo>
                    <a:lnTo>
                      <a:pt x="35" y="64"/>
                    </a:lnTo>
                    <a:lnTo>
                      <a:pt x="71" y="58"/>
                    </a:lnTo>
                    <a:lnTo>
                      <a:pt x="88" y="41"/>
                    </a:lnTo>
                    <a:lnTo>
                      <a:pt x="88" y="29"/>
                    </a:lnTo>
                    <a:lnTo>
                      <a:pt x="94"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45" y="731"/>
                <a:ext cx="112" cy="82"/>
              </a:xfrm>
              <a:custGeom>
                <a:avLst/>
                <a:gdLst/>
                <a:ahLst/>
                <a:cxnLst>
                  <a:cxn ang="0">
                    <a:pos x="30" y="82"/>
                  </a:cxn>
                  <a:cxn ang="0">
                    <a:pos x="47" y="76"/>
                  </a:cxn>
                  <a:cxn ang="0">
                    <a:pos x="59" y="71"/>
                  </a:cxn>
                  <a:cxn ang="0">
                    <a:pos x="77" y="41"/>
                  </a:cxn>
                  <a:cxn ang="0">
                    <a:pos x="100" y="29"/>
                  </a:cxn>
                  <a:cxn ang="0">
                    <a:pos x="106" y="12"/>
                  </a:cxn>
                  <a:cxn ang="0">
                    <a:pos x="112" y="6"/>
                  </a:cxn>
                  <a:cxn ang="0">
                    <a:pos x="112" y="0"/>
                  </a:cxn>
                  <a:cxn ang="0">
                    <a:pos x="106" y="0"/>
                  </a:cxn>
                  <a:cxn ang="0">
                    <a:pos x="94" y="6"/>
                  </a:cxn>
                  <a:cxn ang="0">
                    <a:pos x="71" y="18"/>
                  </a:cxn>
                  <a:cxn ang="0">
                    <a:pos x="42" y="29"/>
                  </a:cxn>
                  <a:cxn ang="0">
                    <a:pos x="18" y="47"/>
                  </a:cxn>
                  <a:cxn ang="0">
                    <a:pos x="6" y="65"/>
                  </a:cxn>
                  <a:cxn ang="0">
                    <a:pos x="0" y="76"/>
                  </a:cxn>
                  <a:cxn ang="0">
                    <a:pos x="6" y="82"/>
                  </a:cxn>
                  <a:cxn ang="0">
                    <a:pos x="18" y="82"/>
                  </a:cxn>
                  <a:cxn ang="0">
                    <a:pos x="30" y="82"/>
                  </a:cxn>
                </a:cxnLst>
                <a:rect l="0" t="0" r="0" b="0"/>
                <a:pathLst>
                  <a:path w="112" h="82">
                    <a:moveTo>
                      <a:pt x="30" y="82"/>
                    </a:moveTo>
                    <a:lnTo>
                      <a:pt x="47" y="76"/>
                    </a:lnTo>
                    <a:lnTo>
                      <a:pt x="59" y="71"/>
                    </a:lnTo>
                    <a:lnTo>
                      <a:pt x="77" y="41"/>
                    </a:lnTo>
                    <a:lnTo>
                      <a:pt x="100" y="29"/>
                    </a:lnTo>
                    <a:lnTo>
                      <a:pt x="106" y="12"/>
                    </a:lnTo>
                    <a:lnTo>
                      <a:pt x="112" y="6"/>
                    </a:lnTo>
                    <a:lnTo>
                      <a:pt x="112" y="0"/>
                    </a:lnTo>
                    <a:lnTo>
                      <a:pt x="106" y="0"/>
                    </a:lnTo>
                    <a:lnTo>
                      <a:pt x="94" y="6"/>
                    </a:lnTo>
                    <a:lnTo>
                      <a:pt x="71" y="18"/>
                    </a:lnTo>
                    <a:lnTo>
                      <a:pt x="42" y="29"/>
                    </a:lnTo>
                    <a:lnTo>
                      <a:pt x="18" y="47"/>
                    </a:lnTo>
                    <a:lnTo>
                      <a:pt x="6" y="65"/>
                    </a:lnTo>
                    <a:lnTo>
                      <a:pt x="0" y="76"/>
                    </a:lnTo>
                    <a:lnTo>
                      <a:pt x="6" y="82"/>
                    </a:lnTo>
                    <a:lnTo>
                      <a:pt x="18" y="82"/>
                    </a:lnTo>
                    <a:lnTo>
                      <a:pt x="3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98" y="766"/>
                <a:ext cx="88" cy="65"/>
              </a:xfrm>
              <a:custGeom>
                <a:avLst/>
                <a:gdLst/>
                <a:ahLst/>
                <a:cxnLst>
                  <a:cxn ang="0">
                    <a:pos x="12" y="59"/>
                  </a:cxn>
                  <a:cxn ang="0">
                    <a:pos x="23" y="65"/>
                  </a:cxn>
                  <a:cxn ang="0">
                    <a:pos x="47" y="59"/>
                  </a:cxn>
                  <a:cxn ang="0">
                    <a:pos x="76" y="36"/>
                  </a:cxn>
                  <a:cxn ang="0">
                    <a:pos x="82" y="18"/>
                  </a:cxn>
                  <a:cxn ang="0">
                    <a:pos x="88" y="12"/>
                  </a:cxn>
                  <a:cxn ang="0">
                    <a:pos x="88" y="0"/>
                  </a:cxn>
                  <a:cxn ang="0">
                    <a:pos x="82" y="0"/>
                  </a:cxn>
                  <a:cxn ang="0">
                    <a:pos x="76" y="0"/>
                  </a:cxn>
                  <a:cxn ang="0">
                    <a:pos x="65" y="6"/>
                  </a:cxn>
                  <a:cxn ang="0">
                    <a:pos x="41" y="12"/>
                  </a:cxn>
                  <a:cxn ang="0">
                    <a:pos x="12" y="30"/>
                  </a:cxn>
                  <a:cxn ang="0">
                    <a:pos x="0" y="47"/>
                  </a:cxn>
                  <a:cxn ang="0">
                    <a:pos x="6" y="59"/>
                  </a:cxn>
                  <a:cxn ang="0">
                    <a:pos x="12" y="59"/>
                  </a:cxn>
                </a:cxnLst>
                <a:rect l="0" t="0" r="0" b="0"/>
                <a:pathLst>
                  <a:path w="88" h="65">
                    <a:moveTo>
                      <a:pt x="12" y="59"/>
                    </a:moveTo>
                    <a:lnTo>
                      <a:pt x="23" y="65"/>
                    </a:lnTo>
                    <a:lnTo>
                      <a:pt x="47" y="59"/>
                    </a:lnTo>
                    <a:lnTo>
                      <a:pt x="76" y="36"/>
                    </a:lnTo>
                    <a:lnTo>
                      <a:pt x="82" y="18"/>
                    </a:lnTo>
                    <a:lnTo>
                      <a:pt x="88" y="12"/>
                    </a:lnTo>
                    <a:lnTo>
                      <a:pt x="88" y="0"/>
                    </a:lnTo>
                    <a:lnTo>
                      <a:pt x="82" y="0"/>
                    </a:lnTo>
                    <a:lnTo>
                      <a:pt x="76" y="0"/>
                    </a:lnTo>
                    <a:lnTo>
                      <a:pt x="65" y="6"/>
                    </a:lnTo>
                    <a:lnTo>
                      <a:pt x="41" y="12"/>
                    </a:lnTo>
                    <a:lnTo>
                      <a:pt x="12" y="30"/>
                    </a:lnTo>
                    <a:lnTo>
                      <a:pt x="0" y="47"/>
                    </a:lnTo>
                    <a:lnTo>
                      <a:pt x="6" y="59"/>
                    </a:lnTo>
                    <a:lnTo>
                      <a:pt x="12"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5151" y="1359"/>
                <a:ext cx="12" cy="18"/>
              </a:xfrm>
              <a:custGeom>
                <a:avLst/>
                <a:gdLst/>
                <a:ahLst/>
                <a:cxnLst>
                  <a:cxn ang="0">
                    <a:pos x="12" y="18"/>
                  </a:cxn>
                  <a:cxn ang="0">
                    <a:pos x="12" y="12"/>
                  </a:cxn>
                  <a:cxn ang="0">
                    <a:pos x="12" y="6"/>
                  </a:cxn>
                  <a:cxn ang="0">
                    <a:pos x="12" y="0"/>
                  </a:cxn>
                  <a:cxn ang="0">
                    <a:pos x="6" y="0"/>
                  </a:cxn>
                  <a:cxn ang="0">
                    <a:pos x="0" y="18"/>
                  </a:cxn>
                  <a:cxn ang="0">
                    <a:pos x="6" y="18"/>
                  </a:cxn>
                  <a:cxn ang="0">
                    <a:pos x="6" y="18"/>
                  </a:cxn>
                  <a:cxn ang="0">
                    <a:pos x="12" y="18"/>
                  </a:cxn>
                </a:cxnLst>
                <a:rect l="0" t="0" r="0" b="0"/>
                <a:pathLst>
                  <a:path w="12" h="18">
                    <a:moveTo>
                      <a:pt x="12" y="18"/>
                    </a:moveTo>
                    <a:lnTo>
                      <a:pt x="12" y="12"/>
                    </a:lnTo>
                    <a:lnTo>
                      <a:pt x="12" y="6"/>
                    </a:lnTo>
                    <a:lnTo>
                      <a:pt x="12" y="0"/>
                    </a:lnTo>
                    <a:lnTo>
                      <a:pt x="6" y="0"/>
                    </a:lnTo>
                    <a:lnTo>
                      <a:pt x="0" y="18"/>
                    </a:lnTo>
                    <a:lnTo>
                      <a:pt x="6" y="18"/>
                    </a:lnTo>
                    <a:lnTo>
                      <a:pt x="6" y="18"/>
                    </a:lnTo>
                    <a:lnTo>
                      <a:pt x="12"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5151" y="1617"/>
                <a:ext cx="24" cy="12"/>
              </a:xfrm>
              <a:custGeom>
                <a:avLst/>
                <a:gdLst/>
                <a:ahLst/>
                <a:cxnLst>
                  <a:cxn ang="0">
                    <a:pos x="6" y="12"/>
                  </a:cxn>
                  <a:cxn ang="0">
                    <a:pos x="24" y="6"/>
                  </a:cxn>
                  <a:cxn ang="0">
                    <a:pos x="24" y="0"/>
                  </a:cxn>
                  <a:cxn ang="0">
                    <a:pos x="6" y="0"/>
                  </a:cxn>
                  <a:cxn ang="0">
                    <a:pos x="0" y="6"/>
                  </a:cxn>
                  <a:cxn ang="0">
                    <a:pos x="0" y="12"/>
                  </a:cxn>
                  <a:cxn ang="0">
                    <a:pos x="0" y="12"/>
                  </a:cxn>
                  <a:cxn ang="0">
                    <a:pos x="6" y="12"/>
                  </a:cxn>
                </a:cxnLst>
                <a:rect l="0" t="0" r="0" b="0"/>
                <a:pathLst>
                  <a:path w="24" h="12">
                    <a:moveTo>
                      <a:pt x="6" y="12"/>
                    </a:moveTo>
                    <a:lnTo>
                      <a:pt x="24" y="6"/>
                    </a:lnTo>
                    <a:lnTo>
                      <a:pt x="24" y="0"/>
                    </a:lnTo>
                    <a:lnTo>
                      <a:pt x="6" y="0"/>
                    </a:lnTo>
                    <a:lnTo>
                      <a:pt x="0" y="6"/>
                    </a:lnTo>
                    <a:lnTo>
                      <a:pt x="0" y="12"/>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5304" y="1312"/>
                <a:ext cx="17" cy="24"/>
              </a:xfrm>
              <a:custGeom>
                <a:avLst/>
                <a:gdLst/>
                <a:ahLst/>
                <a:cxnLst>
                  <a:cxn ang="0">
                    <a:pos x="12" y="24"/>
                  </a:cxn>
                  <a:cxn ang="0">
                    <a:pos x="17" y="18"/>
                  </a:cxn>
                  <a:cxn ang="0">
                    <a:pos x="17" y="6"/>
                  </a:cxn>
                  <a:cxn ang="0">
                    <a:pos x="12" y="0"/>
                  </a:cxn>
                  <a:cxn ang="0">
                    <a:pos x="6" y="0"/>
                  </a:cxn>
                  <a:cxn ang="0">
                    <a:pos x="0" y="6"/>
                  </a:cxn>
                  <a:cxn ang="0">
                    <a:pos x="0" y="18"/>
                  </a:cxn>
                  <a:cxn ang="0">
                    <a:pos x="6" y="24"/>
                  </a:cxn>
                  <a:cxn ang="0">
                    <a:pos x="12" y="24"/>
                  </a:cxn>
                </a:cxnLst>
                <a:rect l="0" t="0" r="0" b="0"/>
                <a:pathLst>
                  <a:path w="17" h="24">
                    <a:moveTo>
                      <a:pt x="12" y="24"/>
                    </a:moveTo>
                    <a:lnTo>
                      <a:pt x="17" y="18"/>
                    </a:lnTo>
                    <a:lnTo>
                      <a:pt x="17" y="6"/>
                    </a:lnTo>
                    <a:lnTo>
                      <a:pt x="12" y="0"/>
                    </a:lnTo>
                    <a:lnTo>
                      <a:pt x="6" y="0"/>
                    </a:lnTo>
                    <a:lnTo>
                      <a:pt x="0" y="6"/>
                    </a:lnTo>
                    <a:lnTo>
                      <a:pt x="0" y="18"/>
                    </a:lnTo>
                    <a:lnTo>
                      <a:pt x="6"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3468" y="3865"/>
                <a:ext cx="52" cy="23"/>
              </a:xfrm>
              <a:custGeom>
                <a:avLst/>
                <a:gdLst/>
                <a:ahLst/>
                <a:cxnLst>
                  <a:cxn ang="0">
                    <a:pos x="47" y="23"/>
                  </a:cxn>
                  <a:cxn ang="0">
                    <a:pos x="52" y="0"/>
                  </a:cxn>
                  <a:cxn ang="0">
                    <a:pos x="41" y="0"/>
                  </a:cxn>
                  <a:cxn ang="0">
                    <a:pos x="17" y="17"/>
                  </a:cxn>
                  <a:cxn ang="0">
                    <a:pos x="0" y="23"/>
                  </a:cxn>
                  <a:cxn ang="0">
                    <a:pos x="47" y="23"/>
                  </a:cxn>
                </a:cxnLst>
                <a:rect l="0" t="0" r="0" b="0"/>
                <a:pathLst>
                  <a:path w="52" h="23">
                    <a:moveTo>
                      <a:pt x="47" y="23"/>
                    </a:moveTo>
                    <a:lnTo>
                      <a:pt x="52" y="0"/>
                    </a:lnTo>
                    <a:lnTo>
                      <a:pt x="41" y="0"/>
                    </a:lnTo>
                    <a:lnTo>
                      <a:pt x="17" y="17"/>
                    </a:lnTo>
                    <a:lnTo>
                      <a:pt x="0" y="23"/>
                    </a:lnTo>
                    <a:lnTo>
                      <a:pt x="47"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3773" y="3612"/>
                <a:ext cx="17" cy="1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9" name="フリーフォーム 158"/>
              <p:cNvSpPr>
                <a:spLocks/>
              </p:cNvSpPr>
              <p:nvPr/>
            </p:nvSpPr>
            <p:spPr bwMode="auto">
              <a:xfrm>
                <a:off x="3720" y="3841"/>
                <a:ext cx="17" cy="24"/>
              </a:xfrm>
              <a:custGeom>
                <a:avLst/>
                <a:gdLst/>
                <a:ahLst/>
                <a:cxnLst>
                  <a:cxn ang="0">
                    <a:pos x="12" y="24"/>
                  </a:cxn>
                  <a:cxn ang="0">
                    <a:pos x="17" y="12"/>
                  </a:cxn>
                  <a:cxn ang="0">
                    <a:pos x="12" y="0"/>
                  </a:cxn>
                  <a:cxn ang="0">
                    <a:pos x="0" y="12"/>
                  </a:cxn>
                  <a:cxn ang="0">
                    <a:pos x="0" y="18"/>
                  </a:cxn>
                  <a:cxn ang="0">
                    <a:pos x="0" y="24"/>
                  </a:cxn>
                  <a:cxn ang="0">
                    <a:pos x="12" y="24"/>
                  </a:cxn>
                </a:cxnLst>
                <a:rect l="0" t="0" r="0" b="0"/>
                <a:pathLst>
                  <a:path w="17" h="24">
                    <a:moveTo>
                      <a:pt x="12" y="24"/>
                    </a:moveTo>
                    <a:lnTo>
                      <a:pt x="17" y="12"/>
                    </a:lnTo>
                    <a:lnTo>
                      <a:pt x="12" y="0"/>
                    </a:lnTo>
                    <a:lnTo>
                      <a:pt x="0" y="12"/>
                    </a:lnTo>
                    <a:lnTo>
                      <a:pt x="0" y="18"/>
                    </a:lnTo>
                    <a:lnTo>
                      <a:pt x="0"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0" name="フリーフォーム 159"/>
              <p:cNvSpPr>
                <a:spLocks/>
              </p:cNvSpPr>
              <p:nvPr/>
            </p:nvSpPr>
            <p:spPr bwMode="auto">
              <a:xfrm>
                <a:off x="3638" y="3724"/>
                <a:ext cx="11" cy="12"/>
              </a:xfrm>
              <a:custGeom>
                <a:avLst/>
                <a:gdLst/>
                <a:ahLst/>
                <a:cxnLst>
                  <a:cxn ang="0">
                    <a:pos x="11" y="6"/>
                  </a:cxn>
                  <a:cxn ang="0">
                    <a:pos x="6" y="0"/>
                  </a:cxn>
                  <a:cxn ang="0">
                    <a:pos x="0" y="6"/>
                  </a:cxn>
                  <a:cxn ang="0">
                    <a:pos x="6" y="12"/>
                  </a:cxn>
                  <a:cxn ang="0">
                    <a:pos x="6" y="6"/>
                  </a:cxn>
                  <a:cxn ang="0">
                    <a:pos x="11" y="6"/>
                  </a:cxn>
                </a:cxnLst>
                <a:rect l="0" t="0" r="0" b="0"/>
                <a:pathLst>
                  <a:path w="11" h="12">
                    <a:moveTo>
                      <a:pt x="11" y="6"/>
                    </a:moveTo>
                    <a:lnTo>
                      <a:pt x="6" y="0"/>
                    </a:lnTo>
                    <a:lnTo>
                      <a:pt x="0" y="6"/>
                    </a:lnTo>
                    <a:lnTo>
                      <a:pt x="6" y="12"/>
                    </a:lnTo>
                    <a:lnTo>
                      <a:pt x="6" y="6"/>
                    </a:lnTo>
                    <a:lnTo>
                      <a:pt x="11"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1" name="フリーフォーム 160"/>
              <p:cNvSpPr>
                <a:spLocks/>
              </p:cNvSpPr>
              <p:nvPr/>
            </p:nvSpPr>
            <p:spPr bwMode="auto">
              <a:xfrm>
                <a:off x="3573" y="3642"/>
                <a:ext cx="18" cy="11"/>
              </a:xfrm>
              <a:custGeom>
                <a:avLst/>
                <a:gdLst/>
                <a:ahLst/>
                <a:cxnLst>
                  <a:cxn ang="0">
                    <a:pos x="6" y="11"/>
                  </a:cxn>
                  <a:cxn ang="0">
                    <a:pos x="18" y="6"/>
                  </a:cxn>
                  <a:cxn ang="0">
                    <a:pos x="12" y="0"/>
                  </a:cxn>
                  <a:cxn ang="0">
                    <a:pos x="0" y="6"/>
                  </a:cxn>
                  <a:cxn ang="0">
                    <a:pos x="0" y="11"/>
                  </a:cxn>
                  <a:cxn ang="0">
                    <a:pos x="6" y="11"/>
                  </a:cxn>
                </a:cxnLst>
                <a:rect l="0" t="0" r="0" b="0"/>
                <a:pathLst>
                  <a:path w="18" h="11">
                    <a:moveTo>
                      <a:pt x="6" y="11"/>
                    </a:moveTo>
                    <a:lnTo>
                      <a:pt x="18" y="6"/>
                    </a:lnTo>
                    <a:lnTo>
                      <a:pt x="12" y="0"/>
                    </a:lnTo>
                    <a:lnTo>
                      <a:pt x="0" y="6"/>
                    </a:lnTo>
                    <a:lnTo>
                      <a:pt x="0" y="11"/>
                    </a:lnTo>
                    <a:lnTo>
                      <a:pt x="6"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2" name="フリーフォーム 161"/>
              <p:cNvSpPr>
                <a:spLocks/>
              </p:cNvSpPr>
              <p:nvPr/>
            </p:nvSpPr>
            <p:spPr bwMode="auto">
              <a:xfrm>
                <a:off x="3016" y="3636"/>
                <a:ext cx="12" cy="29"/>
              </a:xfrm>
              <a:custGeom>
                <a:avLst/>
                <a:gdLst/>
                <a:ahLst/>
                <a:cxnLst>
                  <a:cxn ang="0">
                    <a:pos x="12" y="29"/>
                  </a:cxn>
                  <a:cxn ang="0">
                    <a:pos x="6" y="6"/>
                  </a:cxn>
                  <a:cxn ang="0">
                    <a:pos x="0" y="0"/>
                  </a:cxn>
                  <a:cxn ang="0">
                    <a:pos x="6" y="17"/>
                  </a:cxn>
                  <a:cxn ang="0">
                    <a:pos x="6" y="29"/>
                  </a:cxn>
                  <a:cxn ang="0">
                    <a:pos x="12" y="29"/>
                  </a:cxn>
                </a:cxnLst>
                <a:rect l="0" t="0" r="0" b="0"/>
                <a:pathLst>
                  <a:path w="12" h="29">
                    <a:moveTo>
                      <a:pt x="12" y="29"/>
                    </a:moveTo>
                    <a:lnTo>
                      <a:pt x="6" y="6"/>
                    </a:lnTo>
                    <a:lnTo>
                      <a:pt x="0" y="0"/>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3" name="フリーフォーム 162"/>
              <p:cNvSpPr>
                <a:spLocks/>
              </p:cNvSpPr>
              <p:nvPr/>
            </p:nvSpPr>
            <p:spPr bwMode="auto">
              <a:xfrm>
                <a:off x="2617" y="1553"/>
                <a:ext cx="23" cy="17"/>
              </a:xfrm>
              <a:custGeom>
                <a:avLst/>
                <a:gdLst/>
                <a:ahLst/>
                <a:cxnLst>
                  <a:cxn ang="0">
                    <a:pos x="18" y="17"/>
                  </a:cxn>
                  <a:cxn ang="0">
                    <a:pos x="23" y="11"/>
                  </a:cxn>
                  <a:cxn ang="0">
                    <a:pos x="23" y="6"/>
                  </a:cxn>
                  <a:cxn ang="0">
                    <a:pos x="23" y="0"/>
                  </a:cxn>
                  <a:cxn ang="0">
                    <a:pos x="12" y="0"/>
                  </a:cxn>
                  <a:cxn ang="0">
                    <a:pos x="0" y="6"/>
                  </a:cxn>
                  <a:cxn ang="0">
                    <a:pos x="0" y="11"/>
                  </a:cxn>
                  <a:cxn ang="0">
                    <a:pos x="12" y="17"/>
                  </a:cxn>
                  <a:cxn ang="0">
                    <a:pos x="12" y="17"/>
                  </a:cxn>
                  <a:cxn ang="0">
                    <a:pos x="18" y="17"/>
                  </a:cxn>
                </a:cxnLst>
                <a:rect l="0" t="0" r="0" b="0"/>
                <a:pathLst>
                  <a:path w="23" h="17">
                    <a:moveTo>
                      <a:pt x="18" y="17"/>
                    </a:moveTo>
                    <a:lnTo>
                      <a:pt x="23" y="11"/>
                    </a:lnTo>
                    <a:lnTo>
                      <a:pt x="23" y="6"/>
                    </a:lnTo>
                    <a:lnTo>
                      <a:pt x="23" y="0"/>
                    </a:lnTo>
                    <a:lnTo>
                      <a:pt x="12" y="0"/>
                    </a:lnTo>
                    <a:lnTo>
                      <a:pt x="0" y="6"/>
                    </a:lnTo>
                    <a:lnTo>
                      <a:pt x="0" y="11"/>
                    </a:lnTo>
                    <a:lnTo>
                      <a:pt x="12" y="17"/>
                    </a:lnTo>
                    <a:lnTo>
                      <a:pt x="12" y="17"/>
                    </a:lnTo>
                    <a:lnTo>
                      <a:pt x="18"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4" name="フリーフォーム 163"/>
              <p:cNvSpPr>
                <a:spLocks/>
              </p:cNvSpPr>
              <p:nvPr/>
            </p:nvSpPr>
            <p:spPr bwMode="auto">
              <a:xfrm>
                <a:off x="2494" y="1688"/>
                <a:ext cx="17" cy="11"/>
              </a:xfrm>
              <a:custGeom>
                <a:avLst/>
                <a:gdLst/>
                <a:ahLst/>
                <a:cxnLst>
                  <a:cxn ang="0">
                    <a:pos x="11" y="11"/>
                  </a:cxn>
                  <a:cxn ang="0">
                    <a:pos x="17" y="5"/>
                  </a:cxn>
                  <a:cxn ang="0">
                    <a:pos x="17" y="0"/>
                  </a:cxn>
                  <a:cxn ang="0">
                    <a:pos x="11" y="0"/>
                  </a:cxn>
                  <a:cxn ang="0">
                    <a:pos x="0" y="5"/>
                  </a:cxn>
                  <a:cxn ang="0">
                    <a:pos x="0" y="11"/>
                  </a:cxn>
                  <a:cxn ang="0">
                    <a:pos x="0" y="11"/>
                  </a:cxn>
                  <a:cxn ang="0">
                    <a:pos x="11" y="11"/>
                  </a:cxn>
                </a:cxnLst>
                <a:rect l="0" t="0" r="0" b="0"/>
                <a:pathLst>
                  <a:path w="17" h="11">
                    <a:moveTo>
                      <a:pt x="11" y="11"/>
                    </a:moveTo>
                    <a:lnTo>
                      <a:pt x="17" y="5"/>
                    </a:lnTo>
                    <a:lnTo>
                      <a:pt x="17" y="0"/>
                    </a:lnTo>
                    <a:lnTo>
                      <a:pt x="11" y="0"/>
                    </a:lnTo>
                    <a:lnTo>
                      <a:pt x="0" y="5"/>
                    </a:lnTo>
                    <a:lnTo>
                      <a:pt x="0" y="11"/>
                    </a:lnTo>
                    <a:lnTo>
                      <a:pt x="0" y="11"/>
                    </a:lnTo>
                    <a:lnTo>
                      <a:pt x="11"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5" name="フリーフォーム 164"/>
              <p:cNvSpPr>
                <a:spLocks/>
              </p:cNvSpPr>
              <p:nvPr/>
            </p:nvSpPr>
            <p:spPr bwMode="auto">
              <a:xfrm>
                <a:off x="2441" y="2668"/>
                <a:ext cx="12" cy="23"/>
              </a:xfrm>
              <a:custGeom>
                <a:avLst/>
                <a:gdLst/>
                <a:ahLst/>
                <a:cxnLst>
                  <a:cxn ang="0">
                    <a:pos x="6" y="23"/>
                  </a:cxn>
                  <a:cxn ang="0">
                    <a:pos x="12" y="23"/>
                  </a:cxn>
                  <a:cxn ang="0">
                    <a:pos x="12" y="17"/>
                  </a:cxn>
                  <a:cxn ang="0">
                    <a:pos x="12" y="5"/>
                  </a:cxn>
                  <a:cxn ang="0">
                    <a:pos x="6" y="0"/>
                  </a:cxn>
                  <a:cxn ang="0">
                    <a:pos x="0" y="5"/>
                  </a:cxn>
                  <a:cxn ang="0">
                    <a:pos x="0" y="17"/>
                  </a:cxn>
                  <a:cxn ang="0">
                    <a:pos x="0" y="23"/>
                  </a:cxn>
                  <a:cxn ang="0">
                    <a:pos x="0" y="23"/>
                  </a:cxn>
                  <a:cxn ang="0">
                    <a:pos x="6" y="23"/>
                  </a:cxn>
                </a:cxnLst>
                <a:rect l="0" t="0" r="0" b="0"/>
                <a:pathLst>
                  <a:path w="12" h="23">
                    <a:moveTo>
                      <a:pt x="6" y="23"/>
                    </a:moveTo>
                    <a:lnTo>
                      <a:pt x="12" y="23"/>
                    </a:lnTo>
                    <a:lnTo>
                      <a:pt x="12" y="17"/>
                    </a:lnTo>
                    <a:lnTo>
                      <a:pt x="12" y="5"/>
                    </a:lnTo>
                    <a:lnTo>
                      <a:pt x="6" y="0"/>
                    </a:lnTo>
                    <a:lnTo>
                      <a:pt x="0" y="5"/>
                    </a:lnTo>
                    <a:lnTo>
                      <a:pt x="0"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6" name="フリーフォーム 165"/>
              <p:cNvSpPr>
                <a:spLocks/>
              </p:cNvSpPr>
              <p:nvPr/>
            </p:nvSpPr>
            <p:spPr bwMode="auto">
              <a:xfrm>
                <a:off x="1784" y="1553"/>
                <a:ext cx="29" cy="41"/>
              </a:xfrm>
              <a:custGeom>
                <a:avLst/>
                <a:gdLst/>
                <a:ahLst/>
                <a:cxnLst>
                  <a:cxn ang="0">
                    <a:pos x="17" y="17"/>
                  </a:cxn>
                  <a:cxn ang="0">
                    <a:pos x="17" y="6"/>
                  </a:cxn>
                  <a:cxn ang="0">
                    <a:pos x="6" y="0"/>
                  </a:cxn>
                  <a:cxn ang="0">
                    <a:pos x="0" y="11"/>
                  </a:cxn>
                  <a:cxn ang="0">
                    <a:pos x="0" y="17"/>
                  </a:cxn>
                  <a:cxn ang="0">
                    <a:pos x="12" y="29"/>
                  </a:cxn>
                  <a:cxn ang="0">
                    <a:pos x="6" y="35"/>
                  </a:cxn>
                  <a:cxn ang="0">
                    <a:pos x="12" y="41"/>
                  </a:cxn>
                  <a:cxn ang="0">
                    <a:pos x="17" y="41"/>
                  </a:cxn>
                  <a:cxn ang="0">
                    <a:pos x="29" y="35"/>
                  </a:cxn>
                  <a:cxn ang="0">
                    <a:pos x="17" y="29"/>
                  </a:cxn>
                  <a:cxn ang="0">
                    <a:pos x="12" y="17"/>
                  </a:cxn>
                  <a:cxn ang="0">
                    <a:pos x="12" y="17"/>
                  </a:cxn>
                  <a:cxn ang="0">
                    <a:pos x="17" y="17"/>
                  </a:cxn>
                </a:cxnLst>
                <a:rect l="0" t="0" r="0" b="0"/>
                <a:pathLst>
                  <a:path w="29" h="41">
                    <a:moveTo>
                      <a:pt x="17" y="17"/>
                    </a:moveTo>
                    <a:lnTo>
                      <a:pt x="17" y="6"/>
                    </a:lnTo>
                    <a:lnTo>
                      <a:pt x="6" y="0"/>
                    </a:lnTo>
                    <a:lnTo>
                      <a:pt x="0" y="11"/>
                    </a:lnTo>
                    <a:lnTo>
                      <a:pt x="0" y="17"/>
                    </a:lnTo>
                    <a:lnTo>
                      <a:pt x="12" y="29"/>
                    </a:lnTo>
                    <a:lnTo>
                      <a:pt x="6" y="35"/>
                    </a:lnTo>
                    <a:lnTo>
                      <a:pt x="12" y="41"/>
                    </a:lnTo>
                    <a:lnTo>
                      <a:pt x="17" y="41"/>
                    </a:lnTo>
                    <a:lnTo>
                      <a:pt x="29" y="35"/>
                    </a:lnTo>
                    <a:lnTo>
                      <a:pt x="17" y="29"/>
                    </a:lnTo>
                    <a:lnTo>
                      <a:pt x="12" y="17"/>
                    </a:lnTo>
                    <a:lnTo>
                      <a:pt x="12" y="17"/>
                    </a:lnTo>
                    <a:lnTo>
                      <a:pt x="17"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7" name="フリーフォーム 166"/>
              <p:cNvSpPr>
                <a:spLocks/>
              </p:cNvSpPr>
              <p:nvPr/>
            </p:nvSpPr>
            <p:spPr bwMode="auto">
              <a:xfrm>
                <a:off x="2259" y="942"/>
                <a:ext cx="29" cy="24"/>
              </a:xfrm>
              <a:custGeom>
                <a:avLst/>
                <a:gdLst/>
                <a:ahLst/>
                <a:cxnLst>
                  <a:cxn ang="0">
                    <a:pos x="24" y="24"/>
                  </a:cxn>
                  <a:cxn ang="0">
                    <a:pos x="29" y="18"/>
                  </a:cxn>
                  <a:cxn ang="0">
                    <a:pos x="24" y="12"/>
                  </a:cxn>
                  <a:cxn ang="0">
                    <a:pos x="12" y="0"/>
                  </a:cxn>
                  <a:cxn ang="0">
                    <a:pos x="6" y="0"/>
                  </a:cxn>
                  <a:cxn ang="0">
                    <a:pos x="0" y="12"/>
                  </a:cxn>
                  <a:cxn ang="0">
                    <a:pos x="0" y="18"/>
                  </a:cxn>
                  <a:cxn ang="0">
                    <a:pos x="6" y="24"/>
                  </a:cxn>
                  <a:cxn ang="0">
                    <a:pos x="12" y="24"/>
                  </a:cxn>
                  <a:cxn ang="0">
                    <a:pos x="24" y="24"/>
                  </a:cxn>
                </a:cxnLst>
                <a:rect l="0" t="0" r="0" b="0"/>
                <a:pathLst>
                  <a:path w="29" h="24">
                    <a:moveTo>
                      <a:pt x="24" y="24"/>
                    </a:moveTo>
                    <a:lnTo>
                      <a:pt x="29" y="18"/>
                    </a:lnTo>
                    <a:lnTo>
                      <a:pt x="24" y="12"/>
                    </a:lnTo>
                    <a:lnTo>
                      <a:pt x="12" y="0"/>
                    </a:lnTo>
                    <a:lnTo>
                      <a:pt x="6" y="0"/>
                    </a:lnTo>
                    <a:lnTo>
                      <a:pt x="0" y="12"/>
                    </a:lnTo>
                    <a:lnTo>
                      <a:pt x="0" y="18"/>
                    </a:lnTo>
                    <a:lnTo>
                      <a:pt x="6" y="24"/>
                    </a:lnTo>
                    <a:lnTo>
                      <a:pt x="12" y="24"/>
                    </a:lnTo>
                    <a:lnTo>
                      <a:pt x="24"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sp>
        <p:nvSpPr>
          <p:cNvPr id="2" name="タイトル 1"/>
          <p:cNvSpPr>
            <a:spLocks noGrp="1"/>
          </p:cNvSpPr>
          <p:nvPr>
            <p:ph type="title"/>
          </p:nvPr>
        </p:nvSpPr>
        <p:spPr>
          <a:xfrm>
            <a:off x="1857356" y="4786322"/>
            <a:ext cx="5357850" cy="566738"/>
          </a:xfrm>
        </p:spPr>
        <p:txBody>
          <a:bodyPr anchor="b"/>
          <a:lstStyle>
            <a:lvl1pPr algn="ctr">
              <a:defRPr sz="2000" b="1"/>
            </a:lvl1pPr>
          </a:lstStyle>
          <a:p>
            <a:r>
              <a:rPr lang="ja-JP" altLang="en-US" smtClean="0"/>
              <a:t>マスター タイトルの書式設定</a:t>
            </a:r>
            <a:endParaRPr lang="en-US"/>
          </a:p>
        </p:txBody>
      </p:sp>
      <p:sp>
        <p:nvSpPr>
          <p:cNvPr id="3" name="図プレースホルダ 2"/>
          <p:cNvSpPr>
            <a:spLocks noGrp="1"/>
          </p:cNvSpPr>
          <p:nvPr>
            <p:ph type="pic" idx="1"/>
          </p:nvPr>
        </p:nvSpPr>
        <p:spPr>
          <a:xfrm>
            <a:off x="1481878" y="357166"/>
            <a:ext cx="6053942" cy="4414361"/>
          </a:xfrm>
          <a:prstGeom prst="rect">
            <a:avLst/>
          </a:prstGeom>
          <a:noFill/>
          <a:ln w="9525" cap="flat" cmpd="sng" algn="ctr">
            <a:noFill/>
            <a:prstDash val="solid"/>
            <a:miter lim="800000"/>
            <a:headEnd type="none" w="med" len="med"/>
            <a:tailEnd type="none" w="med" len="med"/>
          </a:ln>
          <a:effectLst>
            <a:softEdge rad="635000"/>
          </a:effectLst>
          <a:scene3d>
            <a:camera prst="orthographicFront">
              <a:rot lat="0" lon="0" rev="0"/>
            </a:camera>
            <a:lightRig rig="flat" dir="t"/>
          </a:scene3d>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endParaRPr lang="en-US" noProof="0"/>
          </a:p>
        </p:txBody>
      </p:sp>
      <p:sp>
        <p:nvSpPr>
          <p:cNvPr id="4" name="テキスト プレースホルダ 3"/>
          <p:cNvSpPr>
            <a:spLocks noGrp="1"/>
          </p:cNvSpPr>
          <p:nvPr>
            <p:ph type="body" sz="half" idx="2"/>
          </p:nvPr>
        </p:nvSpPr>
        <p:spPr>
          <a:xfrm>
            <a:off x="1857356" y="5357826"/>
            <a:ext cx="5357850" cy="714380"/>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68" name="日付プレースホルダ 4"/>
          <p:cNvSpPr>
            <a:spLocks noGrp="1"/>
          </p:cNvSpPr>
          <p:nvPr>
            <p:ph type="dt" sz="half" idx="10"/>
          </p:nvPr>
        </p:nvSpPr>
        <p:spPr/>
        <p:txBody>
          <a:bodyPr/>
          <a:lstStyle>
            <a:lvl1pPr>
              <a:defRPr/>
            </a:lvl1pPr>
          </a:lstStyle>
          <a:p>
            <a:pPr>
              <a:defRPr/>
            </a:pPr>
            <a:fld id="{C992DFA2-A75C-6D45-A5C1-CFF54ABB5747}" type="datetime1">
              <a:rPr lang="ja-JP" altLang="en-US"/>
              <a:pPr>
                <a:defRPr/>
              </a:pPr>
              <a:t>17.8.19</a:t>
            </a:fld>
            <a:endParaRPr lang="ja-JP" altLang="en-US"/>
          </a:p>
        </p:txBody>
      </p:sp>
      <p:sp>
        <p:nvSpPr>
          <p:cNvPr id="169" name="スライド番号プレースホルダ 5"/>
          <p:cNvSpPr>
            <a:spLocks noGrp="1"/>
          </p:cNvSpPr>
          <p:nvPr>
            <p:ph type="sldNum" sz="quarter" idx="11"/>
          </p:nvPr>
        </p:nvSpPr>
        <p:spPr/>
        <p:txBody>
          <a:bodyPr/>
          <a:lstStyle>
            <a:lvl1pPr>
              <a:defRPr/>
            </a:lvl1pPr>
          </a:lstStyle>
          <a:p>
            <a:pPr>
              <a:defRPr/>
            </a:pPr>
            <a:fld id="{A66D16C6-8DA2-764F-84EC-57CE54F996CD}" type="slidenum">
              <a:rPr lang="ja-JP" altLang="en-US"/>
              <a:pPr>
                <a:defRPr/>
              </a:pPr>
              <a:t>‹#›</a:t>
            </a:fld>
            <a:endParaRPr lang="ja-JP" altLang="en-US"/>
          </a:p>
        </p:txBody>
      </p:sp>
      <p:sp>
        <p:nvSpPr>
          <p:cNvPr id="170"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2" name="グループ化 1"/>
          <p:cNvGrpSpPr/>
          <p:nvPr/>
        </p:nvGrpSpPr>
        <p:grpSpPr>
          <a:xfrm>
            <a:off x="428596" y="285728"/>
            <a:ext cx="8305800" cy="5962650"/>
            <a:chOff x="428625" y="285750"/>
            <a:chExt cx="8305800" cy="5962650"/>
          </a:xfrm>
          <a:solidFill>
            <a:srgbClr val="FFFFFF">
              <a:alpha val="77000"/>
            </a:srgbClr>
          </a:solidFill>
          <a:effectLst>
            <a:outerShdw blurRad="50800" dist="38100" dir="5400000" algn="ctr" rotWithShape="0">
              <a:srgbClr val="000000">
                <a:alpha val="29804"/>
              </a:srgbClr>
            </a:outerShdw>
          </a:effectLst>
        </p:grpSpPr>
        <p:sp>
          <p:nvSpPr>
            <p:cNvPr id="1026" name="フリーフォーム 102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4" name="フリーフォーム 173"/>
            <p:cNvSpPr>
              <a:spLocks/>
            </p:cNvSpPr>
            <p:nvPr/>
          </p:nvSpPr>
          <p:spPr bwMode="auto">
            <a:xfrm>
              <a:off x="8215338" y="564357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sp>
          <p:nvSpPr>
            <p:cNvPr id="325" name="フリーフォーム 324"/>
            <p:cNvSpPr>
              <a:spLocks/>
            </p:cNvSpPr>
            <p:nvPr/>
          </p:nvSpPr>
          <p:spPr bwMode="auto">
            <a:xfrm>
              <a:off x="6037873" y="5713320"/>
              <a:ext cx="25589" cy="2885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grpSp>
      <p:grpSp>
        <p:nvGrpSpPr>
          <p:cNvPr id="3" name="グループ化 2"/>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72" name="フリーフォーム 17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3" name="フリーフォーム 17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5" name="フリーフォーム 174"/>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6" name="フリーフォーム 175"/>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7" name="フリーフォーム 176"/>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5" name="フリーフォーム 334"/>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6" name="フリーフォーム 335"/>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7" name="フリーフォーム 336"/>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8" name="フリーフォーム 337"/>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0" name="フリーフォーム 339"/>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1" name="フリーフォーム 340"/>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2" name="フリーフォーム 341"/>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3" name="フリーフォーム 342"/>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4" name="フリーフォーム 343"/>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5" name="フリーフォーム 344"/>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6" name="フリーフォーム 345"/>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7" name="フリーフォーム 346"/>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8" name="フリーフォーム 347"/>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9" name="フリーフォーム 348"/>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0" name="フリーフォーム 349"/>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1" name="フリーフォーム 350"/>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2" name="フリーフォーム 351"/>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3" name="フリーフォーム 352"/>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4" name="フリーフォーム 353"/>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5" name="フリーフォーム 354"/>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6" name="フリーフォーム 355"/>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7" name="フリーフォーム 356"/>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8" name="フリーフォーム 357"/>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9" name="フリーフォーム 358"/>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0" name="フリーフォーム 359"/>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1" name="フリーフォーム 360"/>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2" name="フリーフォーム 361"/>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3" name="フリーフォーム 362"/>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4" name="フリーフォーム 363"/>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5" name="フリーフォーム 364"/>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6" name="フリーフォーム 365"/>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7" name="フリーフォーム 366"/>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8" name="フリーフォーム 367"/>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9" name="フリーフォーム 368"/>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0" name="フリーフォーム 369"/>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1" name="フリーフォーム 370"/>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2" name="フリーフォーム 371"/>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3" name="フリーフォーム 372"/>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4" name="フリーフォーム 373"/>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5" name="フリーフォーム 374"/>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6" name="フリーフォーム 375"/>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7" name="フリーフォーム 376"/>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8" name="フリーフォーム 377"/>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9" name="フリーフォーム 378"/>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0" name="フリーフォーム 379"/>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1" name="フリーフォーム 380"/>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2" name="フリーフォーム 381"/>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3" name="フリーフォーム 382"/>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4" name="フリーフォーム 383"/>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5" name="フリーフォーム 384"/>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6" name="フリーフォーム 385"/>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7" name="フリーフォーム 386"/>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8" name="フリーフォーム 387"/>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9" name="フリーフォーム 388"/>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0" name="フリーフォーム 389"/>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1" name="フリーフォーム 390"/>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2" name="フリーフォーム 391"/>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3" name="フリーフォーム 392"/>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4" name="フリーフォーム 393"/>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5" name="フリーフォーム 394"/>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6" name="フリーフォーム 395"/>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7" name="フリーフォーム 396"/>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8" name="フリーフォーム 397"/>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0" name="フリーフォーム 39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1" name="フリーフォーム 40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2" name="フリーフォーム 40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3" name="フリーフォーム 40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4" name="フリーフォーム 40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5" name="フリーフォーム 40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6" name="フリーフォーム 40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7" name="フリーフォーム 40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8" name="フリーフォーム 40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9" name="フリーフォーム 40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0" name="フリーフォーム 40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1" name="フリーフォーム 41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2" name="フリーフォーム 41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3" name="フリーフォーム 41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4" name="フリーフォーム 41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5" name="フリーフォーム 41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6" name="フリーフォーム 41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7" name="フリーフォーム 41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8" name="フリーフォーム 41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9" name="フリーフォーム 41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0" name="フリーフォーム 41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1" name="フリーフォーム 42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2" name="フリーフォーム 42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3" name="フリーフォーム 42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4" name="フリーフォーム 42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5" name="フリーフォーム 42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6" name="フリーフォーム 42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7" name="フリーフォーム 42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8" name="フリーフォーム 42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9" name="フリーフォーム 42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0" name="フリーフォーム 42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1" name="フリーフォーム 43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2" name="フリーフォーム 43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3" name="フリーフォーム 43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4" name="フリーフォーム 43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5" name="フリーフォーム 43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6" name="フリーフォーム 43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7" name="フリーフォーム 43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8" name="フリーフォーム 43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9" name="フリーフォーム 43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0" name="フリーフォーム 43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1" name="フリーフォーム 44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2" name="フリーフォーム 44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3" name="フリーフォーム 44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4" name="フリーフォーム 44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5" name="フリーフォーム 44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6" name="フリーフォーム 44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7" name="フリーフォーム 44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8" name="フリーフォーム 44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9" name="フリーフォーム 44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0" name="フリーフォーム 44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1" name="フリーフォーム 45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2" name="フリーフォーム 45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3" name="フリーフォーム 45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4" name="フリーフォーム 45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5" name="フリーフォーム 45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6" name="フリーフォーム 45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7" name="フリーフォーム 45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8" name="フリーフォーム 45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9" name="フリーフォーム 45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0" name="フリーフォーム 45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1" name="フリーフォーム 46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2" name="フリーフォーム 46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3" name="フリーフォーム 46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4" name="フリーフォーム 46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5" name="フリーフォーム 46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6" name="フリーフォーム 46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7" name="フリーフォーム 46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0" name="フリーフォーム 469"/>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1" name="フリーフォーム 470"/>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2" name="フリーフォーム 471"/>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3" name="フリーフォーム 472"/>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4" name="フリーフォーム 473"/>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5" name="フリーフォーム 474"/>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2" name="フリーフォーム 481"/>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3" name="フリーフォーム 482"/>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4" name="フリーフォーム 483"/>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5" name="フリーフォーム 484"/>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6" name="フリーフォーム 485"/>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1028" name="タイトル プレースホルダ 1030"/>
          <p:cNvSpPr>
            <a:spLocks noGrp="1"/>
          </p:cNvSpPr>
          <p:nvPr>
            <p:ph type="title"/>
          </p:nvPr>
        </p:nvSpPr>
        <p:spPr bwMode="auto">
          <a:xfrm>
            <a:off x="928688" y="571500"/>
            <a:ext cx="7358062"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endParaRPr lang="en-US"/>
          </a:p>
        </p:txBody>
      </p:sp>
      <p:sp>
        <p:nvSpPr>
          <p:cNvPr id="1029" name="テキスト プレースホルダ 1031"/>
          <p:cNvSpPr>
            <a:spLocks noGrp="1"/>
          </p:cNvSpPr>
          <p:nvPr>
            <p:ph type="body" idx="1"/>
          </p:nvPr>
        </p:nvSpPr>
        <p:spPr bwMode="auto">
          <a:xfrm>
            <a:off x="928688" y="1285875"/>
            <a:ext cx="7358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29" name="日付プレースホルダ 28"/>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2E2E00"/>
                </a:solidFill>
                <a:latin typeface="Century" charset="0"/>
                <a:ea typeface="HG丸ｺﾞｼｯｸM-PRO" charset="-128"/>
                <a:cs typeface="HG丸ｺﾞｼｯｸM-PRO" charset="-128"/>
              </a:defRPr>
            </a:lvl1pPr>
          </a:lstStyle>
          <a:p>
            <a:pPr>
              <a:defRPr/>
            </a:pPr>
            <a:fld id="{3824ADE7-B7BF-544B-8025-383CA074AD57}" type="datetime1">
              <a:rPr lang="ja-JP" altLang="en-US"/>
              <a:pPr>
                <a:defRPr/>
              </a:pPr>
              <a:t>17.8.19</a:t>
            </a:fld>
            <a:endParaRPr lang="ja-JP" altLang="en-US"/>
          </a:p>
        </p:txBody>
      </p:sp>
      <p:sp>
        <p:nvSpPr>
          <p:cNvPr id="1034" name="フッター プレースホルダ 1033"/>
          <p:cNvSpPr>
            <a:spLocks noGrp="1"/>
          </p:cNvSpPr>
          <p:nvPr>
            <p:ph type="ftr" sz="quarter" idx="3"/>
          </p:nvPr>
        </p:nvSpPr>
        <p:spPr bwMode="auto">
          <a:xfrm>
            <a:off x="3124200" y="6356350"/>
            <a:ext cx="28956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ctr" compatLnSpc="1"/>
          <a:lstStyle>
            <a:lvl1pPr algn="ctr" eaLnBrk="1" fontAlgn="auto" latinLnBrk="0" hangingPunct="1">
              <a:spcBef>
                <a:spcPts val="0"/>
              </a:spcBef>
              <a:spcAft>
                <a:spcPts val="0"/>
              </a:spcAft>
              <a:defRPr kumimoji="1" sz="1200">
                <a:solidFill>
                  <a:schemeClr val="tx2">
                    <a:lumMod val="10000"/>
                  </a:schemeClr>
                </a:solidFill>
                <a:latin typeface="+mn-lt"/>
                <a:ea typeface="+mn-ea"/>
                <a:cs typeface="+mn-cs"/>
              </a:defRPr>
            </a:lvl1pPr>
          </a:lstStyle>
          <a:p>
            <a:pPr>
              <a:defRPr/>
            </a:pPr>
            <a:endParaRPr lang="ja-JP" altLang="en-US"/>
          </a:p>
        </p:txBody>
      </p:sp>
      <p:sp>
        <p:nvSpPr>
          <p:cNvPr id="10" name="スライド番号プレースホルダ 9"/>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2E2E00"/>
                </a:solidFill>
                <a:latin typeface="Century" charset="0"/>
                <a:ea typeface="HG丸ｺﾞｼｯｸM-PRO" charset="-128"/>
                <a:cs typeface="HG丸ｺﾞｼｯｸM-PRO" charset="-128"/>
              </a:defRPr>
            </a:lvl1pPr>
          </a:lstStyle>
          <a:p>
            <a:pPr>
              <a:defRPr/>
            </a:pPr>
            <a:fld id="{EEDC05FE-CD64-E44A-B5E9-51664634B5BA}" type="slidenum">
              <a:rPr lang="ja-JP" altLang="en-US"/>
              <a:pPr>
                <a:defRPr/>
              </a:pPr>
              <a:t>‹#›</a:t>
            </a:fld>
            <a:endParaRPr lang="ja-JP" altLang="en-US"/>
          </a:p>
        </p:txBody>
      </p:sp>
    </p:spTree>
  </p:cSld>
  <p:clrMap bg1="dk1" tx1="lt1" bg2="dk2" tx2="lt2" accent1="accent1" accent2="accent2" accent3="accent3" accent4="accent4" accent5="accent5" accent6="accent6" hlink="hlink" folHlink="folHlink"/>
  <p:sldLayoutIdLst>
    <p:sldLayoutId id="2147484358" r:id="rId1"/>
    <p:sldLayoutId id="2147484352" r:id="rId2"/>
    <p:sldLayoutId id="2147484359" r:id="rId3"/>
    <p:sldLayoutId id="2147484360" r:id="rId4"/>
    <p:sldLayoutId id="2147484353" r:id="rId5"/>
    <p:sldLayoutId id="2147484354" r:id="rId6"/>
    <p:sldLayoutId id="2147484355" r:id="rId7"/>
    <p:sldLayoutId id="2147484361" r:id="rId8"/>
    <p:sldLayoutId id="2147484362" r:id="rId9"/>
    <p:sldLayoutId id="2147484356" r:id="rId10"/>
    <p:sldLayoutId id="2147484357" r:id="rId11"/>
  </p:sldLayoutIdLst>
  <p:hf hdr="0" ftr="0" dt="0"/>
  <p:txStyles>
    <p:titleStyle>
      <a:lvl1pPr algn="ctr" defTabSz="-13873163" rtl="0" eaLnBrk="0" fontAlgn="base" hangingPunct="0">
        <a:spcBef>
          <a:spcPct val="0"/>
        </a:spcBef>
        <a:spcAft>
          <a:spcPct val="0"/>
        </a:spcAft>
        <a:defRPr kumimoji="1" sz="4200">
          <a:ln w="0">
            <a:noFill/>
          </a:ln>
          <a:solidFill>
            <a:srgbClr val="000000"/>
          </a:solidFill>
          <a:latin typeface="+mj-lt"/>
          <a:ea typeface="+mj-ea"/>
          <a:cs typeface="HG丸ｺﾞｼｯｸM-PRO" charset="-128"/>
        </a:defRPr>
      </a:lvl1pPr>
      <a:lvl2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2pPr>
      <a:lvl3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3pPr>
      <a:lvl4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4pPr>
      <a:lvl5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p:titleStyle>
    <p:bodyStyle>
      <a:lvl1pPr marL="342900" indent="-342900" algn="l" defTabSz="-13873163" rtl="0" eaLnBrk="0" fontAlgn="base" hangingPunct="0">
        <a:spcBef>
          <a:spcPct val="20000"/>
        </a:spcBef>
        <a:spcAft>
          <a:spcPct val="0"/>
        </a:spcAft>
        <a:buClr>
          <a:srgbClr val="A83832"/>
        </a:buClr>
        <a:buSzPct val="80000"/>
        <a:buFont typeface="Wingdings" charset="2"/>
        <a:buChar char="l"/>
        <a:defRPr kumimoji="1" sz="3200">
          <a:solidFill>
            <a:srgbClr val="595948"/>
          </a:solidFill>
          <a:latin typeface="+mn-lt"/>
          <a:ea typeface="+mn-ea"/>
          <a:cs typeface="HG丸ｺﾞｼｯｸM-PRO" charset="-128"/>
        </a:defRPr>
      </a:lvl1pPr>
      <a:lvl2pPr marL="742950" indent="-285750" algn="l" defTabSz="-13873163" rtl="0" eaLnBrk="0" fontAlgn="base" hangingPunct="0">
        <a:spcBef>
          <a:spcPct val="20000"/>
        </a:spcBef>
        <a:spcAft>
          <a:spcPct val="0"/>
        </a:spcAft>
        <a:buClr>
          <a:srgbClr val="C00000"/>
        </a:buClr>
        <a:buSzPct val="80000"/>
        <a:buFont typeface="Wingdings" charset="2"/>
        <a:buChar char="ü"/>
        <a:defRPr kumimoji="1" sz="2800">
          <a:solidFill>
            <a:srgbClr val="595948"/>
          </a:solidFill>
          <a:latin typeface="+mn-lt"/>
          <a:ea typeface="+mn-ea"/>
          <a:cs typeface="HG丸ｺﾞｼｯｸM-PRO" charset="-128"/>
        </a:defRPr>
      </a:lvl2pPr>
      <a:lvl3pPr marL="1257300" indent="-342900" algn="l" defTabSz="-13873163" rtl="0" eaLnBrk="0" fontAlgn="base" hangingPunct="0">
        <a:spcBef>
          <a:spcPct val="20000"/>
        </a:spcBef>
        <a:spcAft>
          <a:spcPct val="0"/>
        </a:spcAft>
        <a:buClr>
          <a:srgbClr val="C00000"/>
        </a:buClr>
        <a:buSzPct val="80000"/>
        <a:buFont typeface="Wingdings" charset="2"/>
        <a:buChar char="ü"/>
        <a:defRPr kumimoji="1" sz="2400">
          <a:solidFill>
            <a:srgbClr val="C00000"/>
          </a:solidFill>
          <a:latin typeface="+mn-lt"/>
          <a:ea typeface="+mn-ea"/>
          <a:cs typeface="HG丸ｺﾞｼｯｸM-PRO" charset="-128"/>
        </a:defRPr>
      </a:lvl3pPr>
      <a:lvl4pPr marL="1600200" indent="-228600" algn="l" defTabSz="-13873163" rtl="0" eaLnBrk="0" fontAlgn="base" hangingPunct="0">
        <a:spcBef>
          <a:spcPct val="20000"/>
        </a:spcBef>
        <a:spcAft>
          <a:spcPct val="0"/>
        </a:spcAft>
        <a:buClr>
          <a:srgbClr val="487A8E"/>
        </a:buClr>
        <a:buSzPct val="80000"/>
        <a:buFont typeface="Wingdings" charset="2"/>
        <a:buChar char="l"/>
        <a:defRPr kumimoji="1" sz="2000">
          <a:solidFill>
            <a:srgbClr val="C00000"/>
          </a:solidFill>
          <a:latin typeface="+mn-lt"/>
          <a:ea typeface="+mn-ea"/>
          <a:cs typeface="HG丸ｺﾞｼｯｸM-PRO" charset="-128"/>
        </a:defRPr>
      </a:lvl4pPr>
      <a:lvl5pPr marL="2057400" indent="-228600" algn="l" defTabSz="-13873163" rtl="0" eaLnBrk="0" fontAlgn="base" hangingPunct="0">
        <a:spcBef>
          <a:spcPct val="20000"/>
        </a:spcBef>
        <a:spcAft>
          <a:spcPct val="0"/>
        </a:spcAft>
        <a:buClr>
          <a:srgbClr val="D2B4D4"/>
        </a:buClr>
        <a:buSzPct val="80000"/>
        <a:buFont typeface="Wingdings" charset="2"/>
        <a:buChar char="l"/>
        <a:defRPr kumimoji="1" sz="2000">
          <a:solidFill>
            <a:srgbClr val="C00000"/>
          </a:solidFill>
          <a:latin typeface="+mn-lt"/>
          <a:ea typeface="+mn-ea"/>
          <a:cs typeface="HG丸ｺﾞｼｯｸM-PRO" charset="-128"/>
        </a:defRPr>
      </a:lvl5pPr>
      <a:lvl6pPr marL="2514600" indent="-228600" algn="l" rtl="0" eaLnBrk="1" latinLnBrk="0" hangingPunct="1">
        <a:spcBef>
          <a:spcPct val="20000"/>
        </a:spcBef>
        <a:buClr>
          <a:schemeClr val="accent5">
            <a:tint val="60000"/>
          </a:schemeClr>
        </a:buClr>
        <a:buSzPct val="80000"/>
        <a:buFont typeface="Wingdings"/>
        <a:buChar char="l"/>
        <a:defRPr kumimoji="1" sz="2000">
          <a:solidFill>
            <a:schemeClr val="tx2">
              <a:shade val="10000"/>
            </a:schemeClr>
          </a:solidFill>
          <a:latin typeface="+mn-lt"/>
          <a:ea typeface="+mn-ea"/>
          <a:cs typeface="+mn-cs"/>
        </a:defRPr>
      </a:lvl6pPr>
      <a:lvl7pPr marL="2971800" indent="-228600" algn="l" rtl="0" eaLnBrk="1" latinLnBrk="0" hangingPunct="1">
        <a:spcBef>
          <a:spcPct val="20000"/>
        </a:spcBef>
        <a:buClr>
          <a:schemeClr val="accent1">
            <a:tint val="60000"/>
          </a:schemeClr>
        </a:buClr>
        <a:buSzPct val="60000"/>
        <a:buFont typeface="Wingdings"/>
        <a:buChar char="l"/>
        <a:defRPr kumimoji="1" sz="2000">
          <a:solidFill>
            <a:schemeClr val="tx2">
              <a:shade val="10000"/>
            </a:schemeClr>
          </a:solidFill>
          <a:latin typeface="+mn-lt"/>
          <a:ea typeface="+mn-ea"/>
          <a:cs typeface="+mn-cs"/>
        </a:defRPr>
      </a:lvl7pPr>
      <a:lvl8pPr marL="3429000" indent="-228600" algn="l" rtl="0" eaLnBrk="1" latinLnBrk="0" hangingPunct="1">
        <a:spcBef>
          <a:spcPct val="20000"/>
        </a:spcBef>
        <a:buClr>
          <a:schemeClr val="accent4">
            <a:tint val="60000"/>
          </a:schemeClr>
        </a:buClr>
        <a:buSzPct val="60000"/>
        <a:buFont typeface="Wingdings"/>
        <a:buChar char="l"/>
        <a:defRPr kumimoji="1" sz="2000">
          <a:solidFill>
            <a:schemeClr val="tx2">
              <a:shade val="10000"/>
            </a:schemeClr>
          </a:solidFill>
          <a:latin typeface="+mn-lt"/>
          <a:ea typeface="+mn-ea"/>
          <a:cs typeface="+mn-cs"/>
        </a:defRPr>
      </a:lvl8pPr>
      <a:lvl9pPr marL="3886200" indent="-228600" algn="l" rtl="0" eaLnBrk="1" latinLnBrk="0" hangingPunct="1">
        <a:spcBef>
          <a:spcPct val="20000"/>
        </a:spcBef>
        <a:buClr>
          <a:schemeClr val="accent2">
            <a:tint val="60000"/>
          </a:schemeClr>
        </a:buClr>
        <a:buSzPct val="60000"/>
        <a:buFont typeface="Wingdings"/>
        <a:buChar char="l"/>
        <a:defRPr kumimoji="1" sz="2000">
          <a:solidFill>
            <a:schemeClr val="tx2">
              <a:shade val="10000"/>
            </a:schemeClr>
          </a:solidFill>
          <a:latin typeface="+mn-lt"/>
          <a:ea typeface="+mn-ea"/>
          <a:cs typeface="+mn-cs"/>
        </a:defRPr>
      </a:lvl9pPr>
    </p:bodyStyle>
    <p:otherStyle>
      <a:lvl1pPr algn="l" eaLnBrk="1" fontAlgn="base" latinLnBrk="0" hangingPunct="1">
        <a:spcBef>
          <a:spcPct val="0"/>
        </a:spcBef>
        <a:spcAft>
          <a:spcPct val="0"/>
        </a:spcAft>
        <a:defRPr kumimoji="1">
          <a:solidFill>
            <a:schemeClr val="tx1">
              <a:alpha val="100000"/>
            </a:schemeClr>
          </a:solidFill>
          <a:latin typeface="+mn-lt"/>
          <a:ea typeface="+mn-ea"/>
          <a:cs typeface="+mn-cs"/>
        </a:defRPr>
      </a:lvl1pPr>
      <a:lvl2pPr marL="457200" algn="l" eaLnBrk="1" fontAlgn="base" latinLnBrk="0" hangingPunct="1">
        <a:spcBef>
          <a:spcPct val="0"/>
        </a:spcBef>
        <a:spcAft>
          <a:spcPct val="0"/>
        </a:spcAft>
        <a:defRPr kumimoji="1">
          <a:solidFill>
            <a:schemeClr val="tx1">
              <a:alpha val="100000"/>
            </a:schemeClr>
          </a:solidFill>
          <a:latin typeface="+mn-lt"/>
          <a:ea typeface="+mn-ea"/>
          <a:cs typeface="+mn-cs"/>
        </a:defRPr>
      </a:lvl2pPr>
      <a:lvl3pPr marL="914400" algn="l" eaLnBrk="1" fontAlgn="base" latinLnBrk="0" hangingPunct="1">
        <a:spcBef>
          <a:spcPct val="0"/>
        </a:spcBef>
        <a:spcAft>
          <a:spcPct val="0"/>
        </a:spcAft>
        <a:defRPr kumimoji="1">
          <a:solidFill>
            <a:schemeClr val="tx1">
              <a:alpha val="100000"/>
            </a:schemeClr>
          </a:solidFill>
          <a:latin typeface="+mn-lt"/>
          <a:ea typeface="+mn-ea"/>
          <a:cs typeface="+mn-cs"/>
        </a:defRPr>
      </a:lvl3pPr>
      <a:lvl4pPr marL="1371600" algn="l" eaLnBrk="1" fontAlgn="base" latinLnBrk="0" hangingPunct="1">
        <a:spcBef>
          <a:spcPct val="0"/>
        </a:spcBef>
        <a:spcAft>
          <a:spcPct val="0"/>
        </a:spcAft>
        <a:defRPr kumimoji="1">
          <a:solidFill>
            <a:schemeClr val="tx1">
              <a:alpha val="100000"/>
            </a:schemeClr>
          </a:solidFill>
          <a:latin typeface="+mn-lt"/>
          <a:ea typeface="+mn-ea"/>
          <a:cs typeface="+mn-cs"/>
        </a:defRPr>
      </a:lvl4pPr>
      <a:lvl5pPr marL="1828800" algn="l" eaLnBrk="1" fontAlgn="base" latinLnBrk="0" hangingPunct="1">
        <a:spcBef>
          <a:spcPct val="0"/>
        </a:spcBef>
        <a:spcAft>
          <a:spcPct val="0"/>
        </a:spcAft>
        <a:defRPr kumimoji="1">
          <a:solidFill>
            <a:schemeClr val="tx1">
              <a:alpha val="100000"/>
            </a:schemeClr>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hyperlink" Target="http://jcqhc.or.jp/html/site.htm" TargetMode="External"/><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7.xml"/><Relationship Id="rId3" Type="http://schemas.openxmlformats.org/officeDocument/2006/relationships/image" Target="../media/image8.wmf"/></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8.xml"/><Relationship Id="rId3" Type="http://schemas.openxmlformats.org/officeDocument/2006/relationships/image" Target="../media/image9.wmf"/></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9.xml"/><Relationship Id="rId3" Type="http://schemas.openxmlformats.org/officeDocument/2006/relationships/image" Target="../media/image10.wmf"/></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0.xml"/><Relationship Id="rId3" Type="http://schemas.openxmlformats.org/officeDocument/2006/relationships/image" Target="../media/image11.wmf"/></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1.xml"/><Relationship Id="rId3" Type="http://schemas.openxmlformats.org/officeDocument/2006/relationships/image" Target="../media/image12.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タイトル 1"/>
          <p:cNvSpPr>
            <a:spLocks noGrp="1"/>
          </p:cNvSpPr>
          <p:nvPr>
            <p:ph type="ctrTitle"/>
          </p:nvPr>
        </p:nvSpPr>
        <p:spPr>
          <a:xfrm>
            <a:off x="857250" y="2143125"/>
            <a:ext cx="7458075" cy="1357313"/>
          </a:xfrm>
        </p:spPr>
        <p:txBody>
          <a:bodyPr/>
          <a:lstStyle/>
          <a:p>
            <a:pPr eaLnBrk="1" hangingPunct="1"/>
            <a:r>
              <a:rPr lang="ja-JP" altLang="en-US" sz="4000" b="1">
                <a:ln>
                  <a:noFill/>
                </a:ln>
                <a:solidFill>
                  <a:srgbClr val="C00000"/>
                </a:solidFill>
              </a:rPr>
              <a:t>赤ちゃんとお母さんにやさしい</a:t>
            </a:r>
            <a:r>
              <a:rPr lang="en-US" altLang="ja-JP" sz="4000" b="1">
                <a:ln>
                  <a:noFill/>
                </a:ln>
                <a:solidFill>
                  <a:srgbClr val="C00000"/>
                </a:solidFill>
              </a:rPr>
              <a:t/>
            </a:r>
            <a:br>
              <a:rPr lang="en-US" altLang="ja-JP" sz="4000" b="1">
                <a:ln>
                  <a:noFill/>
                </a:ln>
                <a:solidFill>
                  <a:srgbClr val="C00000"/>
                </a:solidFill>
              </a:rPr>
            </a:br>
            <a:r>
              <a:rPr lang="ja-JP" altLang="en-US" sz="4000" b="1">
                <a:ln>
                  <a:noFill/>
                </a:ln>
                <a:solidFill>
                  <a:srgbClr val="C00000"/>
                </a:solidFill>
              </a:rPr>
              <a:t>母乳育児支援</a:t>
            </a:r>
          </a:p>
        </p:txBody>
      </p:sp>
      <p:sp>
        <p:nvSpPr>
          <p:cNvPr id="15363" name="サブタイトル 2"/>
          <p:cNvSpPr>
            <a:spLocks noGrp="1"/>
          </p:cNvSpPr>
          <p:nvPr>
            <p:ph type="subTitle" idx="1"/>
          </p:nvPr>
        </p:nvSpPr>
        <p:spPr>
          <a:xfrm>
            <a:off x="285750" y="3571875"/>
            <a:ext cx="8429625" cy="1143000"/>
          </a:xfrm>
        </p:spPr>
        <p:txBody>
          <a:bodyPr/>
          <a:lstStyle/>
          <a:p>
            <a:pPr eaLnBrk="1" hangingPunct="1"/>
            <a:r>
              <a:rPr lang="en-US" altLang="ja-JP" sz="2400">
                <a:solidFill>
                  <a:srgbClr val="898970"/>
                </a:solidFill>
              </a:rPr>
              <a:t>20</a:t>
            </a:r>
            <a:r>
              <a:rPr lang="ja-JP" altLang="en-US" sz="2400">
                <a:solidFill>
                  <a:srgbClr val="898970"/>
                </a:solidFill>
              </a:rPr>
              <a:t>時間基礎セミナー</a:t>
            </a:r>
          </a:p>
          <a:p>
            <a:pPr eaLnBrk="1" hangingPunct="1"/>
            <a:r>
              <a:rPr lang="ja-JP" altLang="en-US">
                <a:solidFill>
                  <a:srgbClr val="898970"/>
                </a:solidFill>
              </a:rPr>
              <a:t>セッション</a:t>
            </a:r>
            <a:r>
              <a:rPr lang="en-US" altLang="ja-JP">
                <a:solidFill>
                  <a:srgbClr val="C00000"/>
                </a:solidFill>
              </a:rPr>
              <a:t>15</a:t>
            </a:r>
            <a:r>
              <a:rPr lang="ja-JP" altLang="en-US">
                <a:solidFill>
                  <a:srgbClr val="898970"/>
                </a:solidFill>
              </a:rPr>
              <a:t>：あなたの病院を「赤ちゃんにやさしく」するには</a:t>
            </a:r>
            <a:endParaRPr lang="ja-JP" altLang="en-US">
              <a:solidFill>
                <a:srgbClr val="FF0000"/>
              </a:solidFill>
            </a:endParaRPr>
          </a:p>
        </p:txBody>
      </p:sp>
      <p:sp>
        <p:nvSpPr>
          <p:cNvPr id="15364" name="テキスト ボックス 3"/>
          <p:cNvSpPr txBox="1">
            <a:spLocks noChangeArrowheads="1"/>
          </p:cNvSpPr>
          <p:nvPr/>
        </p:nvSpPr>
        <p:spPr bwMode="auto">
          <a:xfrm>
            <a:off x="2946400" y="5410200"/>
            <a:ext cx="2239963" cy="954088"/>
          </a:xfrm>
          <a:prstGeom prst="rect">
            <a:avLst/>
          </a:prstGeom>
          <a:noFill/>
          <a:ln w="9525">
            <a:noFill/>
            <a:miter lim="800000"/>
            <a:headEnd/>
            <a:tailEnd/>
          </a:ln>
        </p:spPr>
        <p:txBody>
          <a:bodyPr wrap="none">
            <a:prstTxWarp prst="textNoShape">
              <a:avLst/>
            </a:prstTxWarp>
            <a:spAutoFit/>
          </a:bodyPr>
          <a:lstStyle/>
          <a:p>
            <a:r>
              <a:rPr lang="en-US" altLang="ja-JP" sz="2800"/>
              <a:t>revised 2016</a:t>
            </a:r>
            <a:endParaRPr lang="ja-JP" altLang="en-US" sz="2800"/>
          </a:p>
          <a:p>
            <a:endParaRPr lang="ja-JP" altLang="en-US" sz="28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タイトル 1"/>
          <p:cNvSpPr>
            <a:spLocks noGrp="1"/>
          </p:cNvSpPr>
          <p:nvPr>
            <p:ph type="title"/>
          </p:nvPr>
        </p:nvSpPr>
        <p:spPr>
          <a:xfrm>
            <a:off x="1143000" y="685800"/>
            <a:ext cx="7358063" cy="714375"/>
          </a:xfrm>
        </p:spPr>
        <p:txBody>
          <a:bodyPr/>
          <a:lstStyle/>
          <a:p>
            <a:pPr eaLnBrk="1" hangingPunct="1"/>
            <a:r>
              <a:rPr lang="ja-JP" altLang="en-US" sz="3200" b="1">
                <a:ln>
                  <a:noFill/>
                </a:ln>
                <a:latin typeface="HG丸ｺﾞｼｯｸM-PRO" charset="-128"/>
              </a:rPr>
              <a:t>ステップ</a:t>
            </a:r>
            <a:r>
              <a:rPr lang="en-US" altLang="ja-JP" sz="3200" b="1">
                <a:ln>
                  <a:noFill/>
                </a:ln>
                <a:latin typeface="HG丸ｺﾞｼｯｸM-PRO" charset="-128"/>
              </a:rPr>
              <a:t> 2</a:t>
            </a:r>
            <a:endParaRPr lang="ja-JP" altLang="en-US" sz="3200" b="1">
              <a:ln>
                <a:noFill/>
              </a:ln>
              <a:latin typeface="HG丸ｺﾞｼｯｸM-PRO" charset="-128"/>
            </a:endParaRPr>
          </a:p>
        </p:txBody>
      </p:sp>
      <p:sp>
        <p:nvSpPr>
          <p:cNvPr id="18435" name="コンテンツ プレースホルダ 2"/>
          <p:cNvSpPr>
            <a:spLocks noGrp="1"/>
          </p:cNvSpPr>
          <p:nvPr>
            <p:ph idx="1"/>
          </p:nvPr>
        </p:nvSpPr>
        <p:spPr>
          <a:xfrm>
            <a:off x="214313" y="2286000"/>
            <a:ext cx="8501062" cy="3525838"/>
          </a:xfrm>
        </p:spPr>
        <p:txBody>
          <a:bodyPr/>
          <a:lstStyle/>
          <a:p>
            <a:pPr algn="ctr" eaLnBrk="1" hangingPunct="1">
              <a:buFont typeface="Wingdings" charset="2"/>
              <a:buNone/>
              <a:defRPr/>
            </a:pPr>
            <a:r>
              <a:rPr lang="ja-JP" altLang="en-US" sz="3200" b="1"/>
              <a:t>　</a:t>
            </a:r>
            <a:r>
              <a:rPr lang="ja-JP" altLang="en-US" sz="3200" b="1">
                <a:solidFill>
                  <a:srgbClr val="7030A0"/>
                </a:solidFill>
              </a:rPr>
              <a:t>この方針を実施するために必要な技能を</a:t>
            </a:r>
            <a:endParaRPr lang="en-US" altLang="ja-JP" sz="3200" b="1">
              <a:solidFill>
                <a:srgbClr val="7030A0"/>
              </a:solidFill>
            </a:endParaRPr>
          </a:p>
          <a:p>
            <a:pPr algn="ctr" eaLnBrk="1" hangingPunct="1">
              <a:buFont typeface="Wingdings" charset="2"/>
              <a:buNone/>
              <a:defRPr/>
            </a:pPr>
            <a:r>
              <a:rPr lang="ja-JP" altLang="en-US" sz="3200" b="1">
                <a:solidFill>
                  <a:srgbClr val="7030A0"/>
                </a:solidFill>
              </a:rPr>
              <a:t>すべての関係する保健医療スタッフに</a:t>
            </a:r>
            <a:endParaRPr lang="en-US" altLang="ja-JP" sz="3200" b="1">
              <a:solidFill>
                <a:srgbClr val="7030A0"/>
              </a:solidFill>
            </a:endParaRPr>
          </a:p>
          <a:p>
            <a:pPr algn="ctr" eaLnBrk="1" hangingPunct="1">
              <a:buFont typeface="Wingdings" charset="2"/>
              <a:buNone/>
              <a:defRPr/>
            </a:pPr>
            <a:r>
              <a:rPr lang="ja-JP" altLang="en-US" sz="3200" b="1">
                <a:solidFill>
                  <a:srgbClr val="7030A0"/>
                </a:solidFill>
              </a:rPr>
              <a:t>トレーニングしましょう</a:t>
            </a:r>
          </a:p>
        </p:txBody>
      </p:sp>
      <p:sp>
        <p:nvSpPr>
          <p:cNvPr id="33796" name="スライド番号プレースホルダ 3"/>
          <p:cNvSpPr>
            <a:spLocks noGrp="1"/>
          </p:cNvSpPr>
          <p:nvPr>
            <p:ph type="sldNum" sz="quarter" idx="12"/>
          </p:nvPr>
        </p:nvSpPr>
        <p:spPr bwMode="auto">
          <a:noFill/>
          <a:ln>
            <a:miter lim="800000"/>
            <a:headEnd/>
            <a:tailEnd/>
          </a:ln>
        </p:spPr>
        <p:txBody>
          <a:bodyPr/>
          <a:lstStyle/>
          <a:p>
            <a:fld id="{87238CA4-4D31-7543-AFA6-A3C712CC5629}" type="slidenum">
              <a:rPr lang="ja-JP" altLang="en-US"/>
              <a:pPr/>
              <a:t>10</a:t>
            </a:fld>
            <a:endParaRPr lang="ja-JP"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565150" y="685800"/>
            <a:ext cx="7969250" cy="1143000"/>
          </a:xfrm>
        </p:spPr>
        <p:txBody>
          <a:bodyPr/>
          <a:lstStyle/>
          <a:p>
            <a:r>
              <a:rPr lang="en-US" altLang="ja-JP" sz="2400">
                <a:ln>
                  <a:noFill/>
                </a:ln>
                <a:solidFill>
                  <a:srgbClr val="1C7A90"/>
                </a:solidFill>
                <a:latin typeface="メイリオ" charset="-128"/>
                <a:ea typeface="メイリオ" charset="-128"/>
                <a:cs typeface="メイリオ" charset="-128"/>
              </a:rPr>
              <a:t>Implementing the Joint Commission</a:t>
            </a:r>
            <a:r>
              <a:rPr lang="ja-JP" altLang="en-US" sz="2400">
                <a:ln>
                  <a:noFill/>
                </a:ln>
                <a:solidFill>
                  <a:srgbClr val="1C7A90"/>
                </a:solidFill>
                <a:latin typeface="メイリオ" charset="-128"/>
                <a:ea typeface="メイリオ" charset="-128"/>
                <a:cs typeface="メイリオ" charset="-128"/>
              </a:rPr>
              <a:t>’</a:t>
            </a:r>
            <a:r>
              <a:rPr lang="en-US" altLang="ja-JP" sz="2400">
                <a:ln>
                  <a:noFill/>
                </a:ln>
                <a:solidFill>
                  <a:srgbClr val="1C7A90"/>
                </a:solidFill>
                <a:latin typeface="メイリオ" charset="-128"/>
                <a:ea typeface="メイリオ" charset="-128"/>
                <a:cs typeface="メイリオ" charset="-128"/>
              </a:rPr>
              <a:t>s Perinatal Core</a:t>
            </a:r>
            <a:br>
              <a:rPr lang="en-US" altLang="ja-JP" sz="2400">
                <a:ln>
                  <a:noFill/>
                </a:ln>
                <a:solidFill>
                  <a:srgbClr val="1C7A90"/>
                </a:solidFill>
                <a:latin typeface="メイリオ" charset="-128"/>
                <a:ea typeface="メイリオ" charset="-128"/>
                <a:cs typeface="メイリオ" charset="-128"/>
              </a:rPr>
            </a:br>
            <a:r>
              <a:rPr lang="en-US" altLang="ja-JP" sz="2400">
                <a:ln>
                  <a:noFill/>
                </a:ln>
                <a:solidFill>
                  <a:srgbClr val="1C7A90"/>
                </a:solidFill>
                <a:latin typeface="メイリオ" charset="-128"/>
                <a:ea typeface="メイリオ" charset="-128"/>
                <a:cs typeface="メイリオ" charset="-128"/>
              </a:rPr>
              <a:t> Measure Set. Curtis, MA Curtis, </a:t>
            </a:r>
            <a:br>
              <a:rPr lang="en-US" altLang="ja-JP" sz="2400">
                <a:ln>
                  <a:noFill/>
                </a:ln>
                <a:solidFill>
                  <a:srgbClr val="1C7A90"/>
                </a:solidFill>
                <a:latin typeface="メイリオ" charset="-128"/>
                <a:ea typeface="メイリオ" charset="-128"/>
                <a:cs typeface="メイリオ" charset="-128"/>
              </a:rPr>
            </a:br>
            <a:r>
              <a:rPr lang="en-US" altLang="ja-JP" sz="2400">
                <a:ln>
                  <a:noFill/>
                </a:ln>
                <a:solidFill>
                  <a:srgbClr val="1C7A90"/>
                </a:solidFill>
                <a:latin typeface="メイリオ" charset="-128"/>
                <a:ea typeface="メイリオ" charset="-128"/>
                <a:cs typeface="メイリオ" charset="-128"/>
              </a:rPr>
              <a:t>ABM Annual Conference in San Francisco, 2010</a:t>
            </a:r>
          </a:p>
        </p:txBody>
      </p:sp>
      <p:pic>
        <p:nvPicPr>
          <p:cNvPr id="35843" name="Picture 4"/>
          <p:cNvPicPr>
            <a:picLocks noChangeAspect="1" noChangeArrowheads="1"/>
          </p:cNvPicPr>
          <p:nvPr/>
        </p:nvPicPr>
        <p:blipFill>
          <a:blip r:embed="rId3"/>
          <a:srcRect/>
          <a:stretch>
            <a:fillRect/>
          </a:stretch>
        </p:blipFill>
        <p:spPr bwMode="auto">
          <a:xfrm>
            <a:off x="457200" y="1981200"/>
            <a:ext cx="5546725" cy="4252913"/>
          </a:xfrm>
          <a:prstGeom prst="rect">
            <a:avLst/>
          </a:prstGeom>
          <a:noFill/>
          <a:ln w="9525">
            <a:noFill/>
            <a:miter lim="800000"/>
            <a:headEnd/>
            <a:tailEnd/>
          </a:ln>
        </p:spPr>
      </p:pic>
      <p:sp>
        <p:nvSpPr>
          <p:cNvPr id="35844" name="スライド番号プレースホルダー 1"/>
          <p:cNvSpPr>
            <a:spLocks noGrp="1"/>
          </p:cNvSpPr>
          <p:nvPr>
            <p:ph type="sldNum" sz="quarter" idx="12"/>
          </p:nvPr>
        </p:nvSpPr>
        <p:spPr bwMode="auto">
          <a:noFill/>
          <a:ln>
            <a:miter lim="800000"/>
            <a:headEnd/>
            <a:tailEnd/>
          </a:ln>
        </p:spPr>
        <p:txBody>
          <a:bodyPr/>
          <a:lstStyle/>
          <a:p>
            <a:fld id="{3298E8E4-E938-3A4A-8E09-DCC8EA87E2CB}" type="slidenum">
              <a:rPr lang="ja-JP" altLang="en-US">
                <a:latin typeface="Times New Roman" charset="0"/>
                <a:ea typeface="ＭＳ Ｐゴシック" charset="-128"/>
                <a:cs typeface="ＭＳ Ｐゴシック" charset="-128"/>
              </a:rPr>
              <a:pPr/>
              <a:t>11</a:t>
            </a:fld>
            <a:endParaRPr lang="ja-JP" altLang="en-US">
              <a:latin typeface="Times New Roman" charset="0"/>
              <a:ea typeface="ＭＳ Ｐゴシック" charset="-128"/>
              <a:cs typeface="ＭＳ Ｐゴシック" charset="-128"/>
            </a:endParaRPr>
          </a:p>
        </p:txBody>
      </p:sp>
      <p:sp>
        <p:nvSpPr>
          <p:cNvPr id="35845" name="テキスト ボックス 4"/>
          <p:cNvSpPr txBox="1">
            <a:spLocks noChangeArrowheads="1"/>
          </p:cNvSpPr>
          <p:nvPr/>
        </p:nvSpPr>
        <p:spPr bwMode="auto">
          <a:xfrm>
            <a:off x="6172200" y="2568575"/>
            <a:ext cx="2514600" cy="2678113"/>
          </a:xfrm>
          <a:prstGeom prst="rect">
            <a:avLst/>
          </a:prstGeom>
          <a:noFill/>
          <a:ln w="9525">
            <a:noFill/>
            <a:miter lim="800000"/>
            <a:headEnd/>
            <a:tailEnd/>
          </a:ln>
        </p:spPr>
        <p:txBody>
          <a:bodyPr>
            <a:prstTxWarp prst="textNoShape">
              <a:avLst/>
            </a:prstTxWarp>
            <a:spAutoFit/>
          </a:bodyPr>
          <a:lstStyle/>
          <a:p>
            <a:pPr eaLnBrk="1" hangingPunct="1"/>
            <a:r>
              <a:rPr lang="ja-JP" altLang="en-US" sz="2400">
                <a:solidFill>
                  <a:srgbClr val="000000"/>
                </a:solidFill>
                <a:latin typeface="メイリオ" charset="-128"/>
                <a:ea typeface="メイリオ" charset="-128"/>
                <a:cs typeface="メイリオ" charset="-128"/>
              </a:rPr>
              <a:t>「</a:t>
            </a:r>
            <a:r>
              <a:rPr lang="en-US" altLang="ja-JP" sz="2400">
                <a:solidFill>
                  <a:srgbClr val="000000"/>
                </a:solidFill>
                <a:latin typeface="メイリオ" charset="-128"/>
                <a:ea typeface="メイリオ" charset="-128"/>
                <a:cs typeface="メイリオ" charset="-128"/>
              </a:rPr>
              <a:t>10</a:t>
            </a:r>
            <a:r>
              <a:rPr lang="ja-JP" altLang="en-US" sz="2400">
                <a:solidFill>
                  <a:srgbClr val="000000"/>
                </a:solidFill>
                <a:latin typeface="メイリオ" charset="-128"/>
                <a:ea typeface="メイリオ" charset="-128"/>
                <a:cs typeface="メイリオ" charset="-128"/>
              </a:rPr>
              <a:t>ヵ条」は</a:t>
            </a:r>
            <a:endParaRPr lang="en-US" altLang="ja-JP" sz="2400">
              <a:solidFill>
                <a:srgbClr val="000000"/>
              </a:solidFill>
              <a:latin typeface="メイリオ" charset="-128"/>
              <a:ea typeface="メイリオ" charset="-128"/>
              <a:cs typeface="メイリオ" charset="-128"/>
            </a:endParaRPr>
          </a:p>
          <a:p>
            <a:pPr eaLnBrk="1" hangingPunct="1"/>
            <a:r>
              <a:rPr lang="en-US" altLang="ja-JP" sz="2400">
                <a:solidFill>
                  <a:srgbClr val="000000"/>
                </a:solidFill>
                <a:latin typeface="メイリオ" charset="-128"/>
                <a:ea typeface="メイリオ" charset="-128"/>
                <a:cs typeface="メイリオ" charset="-128"/>
              </a:rPr>
              <a:t>10 Steps</a:t>
            </a:r>
            <a:r>
              <a:rPr lang="ja-JP" altLang="en-US" sz="2400">
                <a:solidFill>
                  <a:srgbClr val="000000"/>
                </a:solidFill>
                <a:latin typeface="メイリオ" charset="-128"/>
                <a:ea typeface="メイリオ" charset="-128"/>
                <a:cs typeface="メイリオ" charset="-128"/>
              </a:rPr>
              <a:t>であり、下から１段ずつ登らなければ</a:t>
            </a:r>
            <a:endParaRPr lang="en-US" altLang="ja-JP" sz="2400">
              <a:solidFill>
                <a:srgbClr val="000000"/>
              </a:solidFill>
              <a:latin typeface="メイリオ" charset="-128"/>
              <a:ea typeface="メイリオ" charset="-128"/>
              <a:cs typeface="メイリオ" charset="-128"/>
            </a:endParaRPr>
          </a:p>
          <a:p>
            <a:pPr eaLnBrk="1" hangingPunct="1"/>
            <a:r>
              <a:rPr lang="ja-JP" altLang="en-US" sz="2400">
                <a:solidFill>
                  <a:srgbClr val="000000"/>
                </a:solidFill>
                <a:latin typeface="メイリオ" charset="-128"/>
                <a:ea typeface="メイリオ" charset="-128"/>
                <a:cs typeface="メイリオ" charset="-128"/>
              </a:rPr>
              <a:t>ならない階段である。</a:t>
            </a:r>
          </a:p>
          <a:p>
            <a:pPr eaLnBrk="1" hangingPunct="1"/>
            <a:endParaRPr lang="ja-JP" altLang="en-US" sz="2400">
              <a:solidFill>
                <a:srgbClr val="000000"/>
              </a:solidFill>
              <a:latin typeface="メイリオ" charset="-128"/>
              <a:ea typeface="メイリオ" charset="-128"/>
              <a:cs typeface="メイリオ" charset="-128"/>
            </a:endParaRPr>
          </a:p>
        </p:txBody>
      </p:sp>
      <p:sp>
        <p:nvSpPr>
          <p:cNvPr id="35846" name="テキスト ボックス 5"/>
          <p:cNvSpPr txBox="1">
            <a:spLocks noChangeArrowheads="1"/>
          </p:cNvSpPr>
          <p:nvPr/>
        </p:nvSpPr>
        <p:spPr bwMode="auto">
          <a:xfrm>
            <a:off x="3048000" y="6396038"/>
            <a:ext cx="2519363" cy="461962"/>
          </a:xfrm>
          <a:prstGeom prst="rect">
            <a:avLst/>
          </a:prstGeom>
          <a:noFill/>
          <a:ln w="9525">
            <a:noFill/>
            <a:miter lim="800000"/>
            <a:headEnd/>
            <a:tailEnd/>
          </a:ln>
        </p:spPr>
        <p:txBody>
          <a:bodyPr wrap="none">
            <a:prstTxWarp prst="textNoShape">
              <a:avLst/>
            </a:prstTxWarp>
            <a:spAutoFit/>
          </a:bodyPr>
          <a:lstStyle/>
          <a:p>
            <a:pPr eaLnBrk="1" hangingPunct="1"/>
            <a:r>
              <a:rPr lang="en-US" altLang="ja-JP" sz="1200">
                <a:solidFill>
                  <a:srgbClr val="000000"/>
                </a:solidFill>
              </a:rPr>
              <a:t>© Tomoko Seo MD, FABM, IBCLC </a:t>
            </a:r>
          </a:p>
          <a:p>
            <a:pPr eaLnBrk="1" hangingPunct="1"/>
            <a:endParaRPr lang="ja-JP" altLang="en-US" sz="1200">
              <a:solidFill>
                <a:srgbClr val="00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タイトル 1"/>
          <p:cNvSpPr>
            <a:spLocks noGrp="1"/>
          </p:cNvSpPr>
          <p:nvPr>
            <p:ph type="title"/>
          </p:nvPr>
        </p:nvSpPr>
        <p:spPr/>
        <p:txBody>
          <a:bodyPr/>
          <a:lstStyle/>
          <a:p>
            <a:pPr eaLnBrk="1" hangingPunct="1"/>
            <a:endParaRPr lang="ja-JP" altLang="en-US">
              <a:ln>
                <a:noFill/>
              </a:ln>
            </a:endParaRPr>
          </a:p>
        </p:txBody>
      </p:sp>
      <p:sp>
        <p:nvSpPr>
          <p:cNvPr id="20483" name="コンテンツ プレースホルダ 2"/>
          <p:cNvSpPr>
            <a:spLocks noGrp="1"/>
          </p:cNvSpPr>
          <p:nvPr>
            <p:ph idx="1"/>
          </p:nvPr>
        </p:nvSpPr>
        <p:spPr>
          <a:xfrm>
            <a:off x="611188" y="2000250"/>
            <a:ext cx="8064500" cy="2149475"/>
          </a:xfrm>
        </p:spPr>
        <p:txBody>
          <a:bodyPr/>
          <a:lstStyle/>
          <a:p>
            <a:pPr algn="ctr" eaLnBrk="1" hangingPunct="1">
              <a:buFont typeface="Wingdings" charset="2"/>
              <a:buNone/>
              <a:defRPr/>
            </a:pPr>
            <a:r>
              <a:rPr lang="ja-JP" altLang="en-US" sz="3200"/>
              <a:t>  </a:t>
            </a:r>
            <a:r>
              <a:rPr lang="ja-JP" altLang="en-US" sz="3200">
                <a:solidFill>
                  <a:srgbClr val="C00000"/>
                </a:solidFill>
              </a:rPr>
              <a:t>病院にとって</a:t>
            </a:r>
            <a:r>
              <a:rPr lang="en-US" altLang="ja-JP" sz="3200">
                <a:solidFill>
                  <a:srgbClr val="C00000"/>
                </a:solidFill>
              </a:rPr>
              <a:t>,</a:t>
            </a:r>
          </a:p>
          <a:p>
            <a:pPr algn="ctr" eaLnBrk="1" hangingPunct="1">
              <a:buFont typeface="Wingdings" charset="2"/>
              <a:buNone/>
              <a:defRPr/>
            </a:pPr>
            <a:r>
              <a:rPr lang="ja-JP" altLang="en-US" sz="3200">
                <a:solidFill>
                  <a:srgbClr val="C00000"/>
                </a:solidFill>
              </a:rPr>
              <a:t>スタッフをトレーニングすることが</a:t>
            </a:r>
            <a:endParaRPr lang="en-US" altLang="ja-JP" sz="3200">
              <a:solidFill>
                <a:srgbClr val="C00000"/>
              </a:solidFill>
            </a:endParaRPr>
          </a:p>
          <a:p>
            <a:pPr algn="ctr" eaLnBrk="1" hangingPunct="1">
              <a:buFont typeface="Wingdings" charset="2"/>
              <a:buNone/>
              <a:defRPr/>
            </a:pPr>
            <a:r>
              <a:rPr lang="ja-JP" altLang="en-US" sz="3200">
                <a:solidFill>
                  <a:srgbClr val="C00000"/>
                </a:solidFill>
              </a:rPr>
              <a:t>なぜ重要なのでしょうか？</a:t>
            </a:r>
            <a:endParaRPr lang="ja-JP" altLang="en-US" sz="3200"/>
          </a:p>
        </p:txBody>
      </p:sp>
      <p:sp>
        <p:nvSpPr>
          <p:cNvPr id="37892" name="スライド番号プレースホルダ 3"/>
          <p:cNvSpPr>
            <a:spLocks noGrp="1"/>
          </p:cNvSpPr>
          <p:nvPr>
            <p:ph type="sldNum" sz="quarter" idx="12"/>
          </p:nvPr>
        </p:nvSpPr>
        <p:spPr bwMode="auto">
          <a:noFill/>
          <a:ln>
            <a:miter lim="800000"/>
            <a:headEnd/>
            <a:tailEnd/>
          </a:ln>
        </p:spPr>
        <p:txBody>
          <a:bodyPr/>
          <a:lstStyle/>
          <a:p>
            <a:fld id="{8868ECEC-1C0B-E246-8E18-93288A439CE8}" type="slidenum">
              <a:rPr lang="ja-JP" altLang="en-US"/>
              <a:pPr/>
              <a:t>12</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diamond(in)">
                                      <p:cBhvr>
                                        <p:cTn id="7" dur="2000"/>
                                        <p:tgtEl>
                                          <p:spTgt spid="204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20483">
                                            <p:txEl>
                                              <p:pRg st="1" end="1"/>
                                            </p:txEl>
                                          </p:spTgt>
                                        </p:tgtEl>
                                        <p:attrNameLst>
                                          <p:attrName>style.visibility</p:attrName>
                                        </p:attrNameLst>
                                      </p:cBhvr>
                                      <p:to>
                                        <p:strVal val="visible"/>
                                      </p:to>
                                    </p:set>
                                    <p:animEffect transition="in" filter="diamond(in)">
                                      <p:cBhvr>
                                        <p:cTn id="12" dur="2000"/>
                                        <p:tgtEl>
                                          <p:spTgt spid="2048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20483">
                                            <p:txEl>
                                              <p:pRg st="2" end="2"/>
                                            </p:txEl>
                                          </p:spTgt>
                                        </p:tgtEl>
                                        <p:attrNameLst>
                                          <p:attrName>style.visibility</p:attrName>
                                        </p:attrNameLst>
                                      </p:cBhvr>
                                      <p:to>
                                        <p:strVal val="visible"/>
                                      </p:to>
                                    </p:set>
                                    <p:animEffect transition="in" filter="diamond(in)">
                                      <p:cBhvr>
                                        <p:cTn id="17" dur="2000"/>
                                        <p:tgtEl>
                                          <p:spTgt spid="204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タイトル 1"/>
          <p:cNvSpPr>
            <a:spLocks noGrp="1"/>
          </p:cNvSpPr>
          <p:nvPr>
            <p:ph type="title"/>
          </p:nvPr>
        </p:nvSpPr>
        <p:spPr/>
        <p:txBody>
          <a:bodyPr/>
          <a:lstStyle/>
          <a:p>
            <a:pPr eaLnBrk="1" hangingPunct="1"/>
            <a:r>
              <a:rPr lang="ja-JP" altLang="en-US" b="1">
                <a:ln>
                  <a:noFill/>
                </a:ln>
                <a:latin typeface="HG丸ｺﾞｼｯｸM-PRO" charset="-128"/>
              </a:rPr>
              <a:t>スタッフ研修の重要性</a:t>
            </a:r>
          </a:p>
        </p:txBody>
      </p:sp>
      <p:sp>
        <p:nvSpPr>
          <p:cNvPr id="20483" name="コンテンツ プレースホルダ 2"/>
          <p:cNvSpPr>
            <a:spLocks noGrp="1"/>
          </p:cNvSpPr>
          <p:nvPr>
            <p:ph idx="1"/>
          </p:nvPr>
        </p:nvSpPr>
        <p:spPr>
          <a:xfrm>
            <a:off x="646113" y="1722438"/>
            <a:ext cx="7921625" cy="4525962"/>
          </a:xfrm>
        </p:spPr>
        <p:txBody>
          <a:bodyPr/>
          <a:lstStyle/>
          <a:p>
            <a:pPr eaLnBrk="1" hangingPunct="1">
              <a:spcAft>
                <a:spcPts val="600"/>
              </a:spcAft>
            </a:pPr>
            <a:r>
              <a:rPr lang="ja-JP" altLang="en-US"/>
              <a:t>「赤ちゃんにやさしい」実践の知識がない</a:t>
            </a:r>
            <a:endParaRPr lang="en-US" altLang="ja-JP"/>
          </a:p>
          <a:p>
            <a:pPr eaLnBrk="1" hangingPunct="1">
              <a:spcAft>
                <a:spcPts val="600"/>
              </a:spcAft>
              <a:buFont typeface="Wingdings" charset="2"/>
              <a:buNone/>
            </a:pPr>
            <a:r>
              <a:rPr lang="ja-JP" altLang="en-US"/>
              <a:t>　スタッフは研修を受ける必要がある</a:t>
            </a:r>
            <a:endParaRPr lang="en-US" altLang="ja-JP"/>
          </a:p>
          <a:p>
            <a:pPr eaLnBrk="1" hangingPunct="1">
              <a:spcAft>
                <a:spcPts val="600"/>
              </a:spcAft>
            </a:pPr>
            <a:r>
              <a:rPr lang="ja-JP" altLang="en-US"/>
              <a:t>知識があるスタッフは</a:t>
            </a:r>
            <a:endParaRPr lang="en-US" altLang="ja-JP"/>
          </a:p>
          <a:p>
            <a:pPr lvl="1" eaLnBrk="1" hangingPunct="1">
              <a:spcAft>
                <a:spcPts val="600"/>
              </a:spcAft>
              <a:buFont typeface="Wingdings" charset="2"/>
              <a:buChar char="ü"/>
            </a:pPr>
            <a:r>
              <a:rPr lang="ja-JP" altLang="en-US"/>
              <a:t>協力して必要な変化を起こし</a:t>
            </a:r>
            <a:endParaRPr lang="en-US" altLang="ja-JP"/>
          </a:p>
          <a:p>
            <a:pPr lvl="1" eaLnBrk="1" hangingPunct="1">
              <a:spcAft>
                <a:spcPts val="600"/>
              </a:spcAft>
              <a:buFont typeface="Wingdings" charset="2"/>
              <a:buChar char="ü"/>
            </a:pPr>
            <a:r>
              <a:rPr lang="ja-JP" altLang="en-US"/>
              <a:t>赤ちゃんにやさしくない実践を排除し</a:t>
            </a:r>
            <a:endParaRPr lang="en-US" altLang="ja-JP"/>
          </a:p>
          <a:p>
            <a:pPr lvl="1" eaLnBrk="1" hangingPunct="1">
              <a:spcAft>
                <a:spcPts val="600"/>
              </a:spcAft>
              <a:buFont typeface="Wingdings" charset="2"/>
              <a:buChar char="ü"/>
            </a:pPr>
            <a:r>
              <a:rPr lang="ja-JP" altLang="en-US"/>
              <a:t>「赤ちゃんにやさしい」実践を発展できる</a:t>
            </a:r>
          </a:p>
        </p:txBody>
      </p:sp>
      <p:sp>
        <p:nvSpPr>
          <p:cNvPr id="39940" name="スライド番号プレースホルダ 3"/>
          <p:cNvSpPr>
            <a:spLocks noGrp="1"/>
          </p:cNvSpPr>
          <p:nvPr>
            <p:ph type="sldNum" sz="quarter" idx="12"/>
          </p:nvPr>
        </p:nvSpPr>
        <p:spPr bwMode="auto">
          <a:noFill/>
          <a:ln>
            <a:miter lim="800000"/>
            <a:headEnd/>
            <a:tailEnd/>
          </a:ln>
        </p:spPr>
        <p:txBody>
          <a:bodyPr/>
          <a:lstStyle/>
          <a:p>
            <a:fld id="{87CF2C6C-57BD-9C48-B0F9-EFE4E7F34046}" type="slidenum">
              <a:rPr lang="ja-JP" altLang="en-US"/>
              <a:pPr/>
              <a:t>13</a:t>
            </a:fld>
            <a:endParaRPr lang="ja-JP"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タイトル 1"/>
          <p:cNvSpPr>
            <a:spLocks noGrp="1"/>
          </p:cNvSpPr>
          <p:nvPr>
            <p:ph type="title"/>
          </p:nvPr>
        </p:nvSpPr>
        <p:spPr>
          <a:xfrm>
            <a:off x="857250" y="360363"/>
            <a:ext cx="7500938" cy="1143000"/>
          </a:xfrm>
        </p:spPr>
        <p:txBody>
          <a:bodyPr/>
          <a:lstStyle/>
          <a:p>
            <a:pPr eaLnBrk="1" hangingPunct="1"/>
            <a:r>
              <a:rPr lang="ja-JP" altLang="en-US" sz="3200">
                <a:ln>
                  <a:noFill/>
                </a:ln>
                <a:latin typeface="HG丸ｺﾞｼｯｸM-PRO" charset="-128"/>
              </a:rPr>
              <a:t>ステップ</a:t>
            </a:r>
            <a:r>
              <a:rPr lang="en-US" altLang="ja-JP" sz="3200">
                <a:ln>
                  <a:noFill/>
                </a:ln>
                <a:latin typeface="HG丸ｺﾞｼｯｸM-PRO" charset="-128"/>
              </a:rPr>
              <a:t> 3</a:t>
            </a:r>
            <a:endParaRPr lang="ja-JP" altLang="en-US" sz="3200">
              <a:ln>
                <a:noFill/>
              </a:ln>
              <a:latin typeface="HG丸ｺﾞｼｯｸM-PRO" charset="-128"/>
            </a:endParaRPr>
          </a:p>
        </p:txBody>
      </p:sp>
      <p:sp>
        <p:nvSpPr>
          <p:cNvPr id="3" name="コンテンツ プレースホルダ 2"/>
          <p:cNvSpPr>
            <a:spLocks noGrp="1"/>
          </p:cNvSpPr>
          <p:nvPr>
            <p:ph sz="half" idx="1"/>
          </p:nvPr>
        </p:nvSpPr>
        <p:spPr>
          <a:xfrm>
            <a:off x="857250" y="1500188"/>
            <a:ext cx="7429500" cy="1785937"/>
          </a:xfrm>
        </p:spPr>
        <p:txBody>
          <a:bodyPr>
            <a:normAutofit/>
          </a:bodyPr>
          <a:lstStyle/>
          <a:p>
            <a:pPr algn="ctr" eaLnBrk="1" hangingPunct="1">
              <a:buFont typeface="Wingdings" charset="2"/>
              <a:buNone/>
              <a:defRPr/>
            </a:pPr>
            <a:r>
              <a:rPr lang="ja-JP" altLang="en-US" sz="3200">
                <a:solidFill>
                  <a:srgbClr val="595948"/>
                </a:solidFill>
              </a:rPr>
              <a:t>   </a:t>
            </a:r>
            <a:r>
              <a:rPr lang="ja-JP" altLang="en-US" sz="3200">
                <a:solidFill>
                  <a:srgbClr val="7030A0"/>
                </a:solidFill>
              </a:rPr>
              <a:t>妊娠した女性すべてに</a:t>
            </a:r>
            <a:endParaRPr lang="en-US" altLang="ja-JP" sz="3200">
              <a:solidFill>
                <a:srgbClr val="7030A0"/>
              </a:solidFill>
            </a:endParaRPr>
          </a:p>
          <a:p>
            <a:pPr algn="ctr" eaLnBrk="1" hangingPunct="1">
              <a:buFont typeface="Wingdings" charset="2"/>
              <a:buNone/>
              <a:defRPr/>
            </a:pPr>
            <a:r>
              <a:rPr lang="ja-JP" altLang="en-US" sz="3200">
                <a:solidFill>
                  <a:srgbClr val="7030A0"/>
                </a:solidFill>
              </a:rPr>
              <a:t>母乳育児の利点と方法に関する情報を提供しましょう</a:t>
            </a:r>
            <a:endParaRPr lang="ja-JP" sz="3200">
              <a:solidFill>
                <a:srgbClr val="7030A0"/>
              </a:solidFill>
            </a:endParaRPr>
          </a:p>
        </p:txBody>
      </p:sp>
      <p:sp>
        <p:nvSpPr>
          <p:cNvPr id="41990" name="スライド番号プレースホルダ 5"/>
          <p:cNvSpPr>
            <a:spLocks noGrp="1"/>
          </p:cNvSpPr>
          <p:nvPr>
            <p:ph type="sldNum" sz="quarter" idx="12"/>
          </p:nvPr>
        </p:nvSpPr>
        <p:spPr bwMode="auto">
          <a:noFill/>
          <a:ln>
            <a:miter lim="800000"/>
            <a:headEnd/>
            <a:tailEnd/>
          </a:ln>
        </p:spPr>
        <p:txBody>
          <a:bodyPr/>
          <a:lstStyle/>
          <a:p>
            <a:fld id="{A3A0EF9A-1617-8948-9866-EA4F12988D98}" type="slidenum">
              <a:rPr lang="ja-JP" altLang="en-US"/>
              <a:pPr/>
              <a:t>14</a:t>
            </a:fld>
            <a:endParaRPr lang="ja-JP" altLang="en-US"/>
          </a:p>
        </p:txBody>
      </p:sp>
      <p:sp>
        <p:nvSpPr>
          <p:cNvPr id="8" name="テキスト ボックス 7"/>
          <p:cNvSpPr txBox="1"/>
          <p:nvPr/>
        </p:nvSpPr>
        <p:spPr>
          <a:xfrm>
            <a:off x="2895600" y="3352800"/>
            <a:ext cx="3297113" cy="2492990"/>
          </a:xfrm>
          <a:prstGeom prst="rect">
            <a:avLst/>
          </a:prstGeom>
          <a:solidFill>
            <a:schemeClr val="tx1"/>
          </a:solidFill>
          <a:ln>
            <a:solidFill>
              <a:schemeClr val="tx1">
                <a:lumMod val="50000"/>
              </a:schemeClr>
            </a:solidFill>
          </a:ln>
        </p:spPr>
        <p:txBody>
          <a:bodyPr wrap="square" rtlCol="0">
            <a:spAutoFit/>
          </a:bodyPr>
          <a:lstStyle/>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図３</a:t>
            </a:r>
            <a:r>
              <a:rPr lang="en-US" altLang="ja-JP" dirty="0" smtClean="0">
                <a:solidFill>
                  <a:schemeClr val="bg1"/>
                </a:solidFill>
                <a:latin typeface="HG丸ｺﾞｼｯｸM-PRO" charset="-128"/>
                <a:cs typeface="HG丸ｺﾞｼｯｸM-PRO" charset="-128"/>
              </a:rPr>
              <a:t>-1</a:t>
            </a:r>
          </a:p>
          <a:p>
            <a:pPr algn="ctr">
              <a:spcAft>
                <a:spcPts val="600"/>
              </a:spcAft>
              <a:defRPr/>
            </a:pPr>
            <a:r>
              <a:rPr lang="ja-JP" altLang="en-US" dirty="0" smtClean="0">
                <a:solidFill>
                  <a:schemeClr val="bg1"/>
                </a:solidFill>
                <a:latin typeface="HG丸ｺﾞｼｯｸM-PRO" charset="-128"/>
                <a:cs typeface="HG丸ｺﾞｼｯｸM-PRO" charset="-128"/>
              </a:rPr>
              <a:t>産前健診での母親</a:t>
            </a: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タイトル 1"/>
          <p:cNvSpPr>
            <a:spLocks noGrp="1"/>
          </p:cNvSpPr>
          <p:nvPr>
            <p:ph type="title"/>
          </p:nvPr>
        </p:nvSpPr>
        <p:spPr/>
        <p:txBody>
          <a:bodyPr/>
          <a:lstStyle/>
          <a:p>
            <a:pPr eaLnBrk="1" hangingPunct="1"/>
            <a:endParaRPr lang="ja-JP" altLang="en-US">
              <a:ln>
                <a:noFill/>
              </a:ln>
            </a:endParaRPr>
          </a:p>
        </p:txBody>
      </p:sp>
      <p:sp>
        <p:nvSpPr>
          <p:cNvPr id="23555" name="コンテンツ プレースホルダ 2"/>
          <p:cNvSpPr>
            <a:spLocks noGrp="1"/>
          </p:cNvSpPr>
          <p:nvPr>
            <p:ph idx="1"/>
          </p:nvPr>
        </p:nvSpPr>
        <p:spPr>
          <a:xfrm>
            <a:off x="928688" y="2071688"/>
            <a:ext cx="7358062" cy="3740150"/>
          </a:xfrm>
        </p:spPr>
        <p:txBody>
          <a:bodyPr/>
          <a:lstStyle/>
          <a:p>
            <a:pPr algn="ctr" eaLnBrk="1" hangingPunct="1">
              <a:buFont typeface="Wingdings" charset="2"/>
              <a:buNone/>
              <a:defRPr/>
            </a:pPr>
            <a:r>
              <a:rPr lang="ja-JP" altLang="en-US" sz="3200">
                <a:solidFill>
                  <a:srgbClr val="C00000"/>
                </a:solidFill>
              </a:rPr>
              <a:t>   病院のスタッフが</a:t>
            </a:r>
            <a:endParaRPr lang="en-US" altLang="ja-JP" sz="3200">
              <a:solidFill>
                <a:srgbClr val="C00000"/>
              </a:solidFill>
            </a:endParaRPr>
          </a:p>
          <a:p>
            <a:pPr algn="ctr" eaLnBrk="1" hangingPunct="1">
              <a:buFont typeface="Wingdings" charset="2"/>
              <a:buNone/>
              <a:defRPr/>
            </a:pPr>
            <a:r>
              <a:rPr lang="ja-JP" altLang="en-US" sz="3200">
                <a:solidFill>
                  <a:srgbClr val="C00000"/>
                </a:solidFill>
              </a:rPr>
              <a:t>妊娠中の女性と話し合うことが</a:t>
            </a:r>
            <a:endParaRPr lang="en-US" altLang="ja-JP" sz="3200">
              <a:solidFill>
                <a:srgbClr val="C00000"/>
              </a:solidFill>
            </a:endParaRPr>
          </a:p>
          <a:p>
            <a:pPr algn="ctr" eaLnBrk="1" hangingPunct="1">
              <a:buFont typeface="Wingdings" charset="2"/>
              <a:buNone/>
              <a:defRPr/>
            </a:pPr>
            <a:r>
              <a:rPr lang="ja-JP" altLang="en-US" sz="3200">
                <a:solidFill>
                  <a:srgbClr val="C00000"/>
                </a:solidFill>
              </a:rPr>
              <a:t>なぜ重要なのでしょうか？</a:t>
            </a:r>
          </a:p>
        </p:txBody>
      </p:sp>
      <p:sp>
        <p:nvSpPr>
          <p:cNvPr id="44036" name="スライド番号プレースホルダ 3"/>
          <p:cNvSpPr>
            <a:spLocks noGrp="1"/>
          </p:cNvSpPr>
          <p:nvPr>
            <p:ph type="sldNum" sz="quarter" idx="12"/>
          </p:nvPr>
        </p:nvSpPr>
        <p:spPr bwMode="auto">
          <a:noFill/>
          <a:ln>
            <a:miter lim="800000"/>
            <a:headEnd/>
            <a:tailEnd/>
          </a:ln>
        </p:spPr>
        <p:txBody>
          <a:bodyPr/>
          <a:lstStyle/>
          <a:p>
            <a:fld id="{D12D80FF-5968-8C46-8B82-EC55C864DCB9}" type="slidenum">
              <a:rPr lang="ja-JP" altLang="en-US"/>
              <a:pPr/>
              <a:t>15</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diamond(in)">
                                      <p:cBhvr>
                                        <p:cTn id="7" dur="2000"/>
                                        <p:tgtEl>
                                          <p:spTgt spid="235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Effect transition="in" filter="diamond(in)">
                                      <p:cBhvr>
                                        <p:cTn id="12" dur="2000"/>
                                        <p:tgtEl>
                                          <p:spTgt spid="2355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23555">
                                            <p:txEl>
                                              <p:pRg st="2" end="2"/>
                                            </p:txEl>
                                          </p:spTgt>
                                        </p:tgtEl>
                                        <p:attrNameLst>
                                          <p:attrName>style.visibility</p:attrName>
                                        </p:attrNameLst>
                                      </p:cBhvr>
                                      <p:to>
                                        <p:strVal val="visible"/>
                                      </p:to>
                                    </p:set>
                                    <p:animEffect transition="in" filter="diamond(in)">
                                      <p:cBhvr>
                                        <p:cTn id="17" dur="2000"/>
                                        <p:tgtEl>
                                          <p:spTgt spid="2355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タイトル 2"/>
          <p:cNvSpPr>
            <a:spLocks noGrp="1"/>
          </p:cNvSpPr>
          <p:nvPr>
            <p:ph type="title"/>
          </p:nvPr>
        </p:nvSpPr>
        <p:spPr>
          <a:xfrm>
            <a:off x="395288" y="404813"/>
            <a:ext cx="8353425" cy="714375"/>
          </a:xfrm>
        </p:spPr>
        <p:txBody>
          <a:bodyPr/>
          <a:lstStyle/>
          <a:p>
            <a:pPr eaLnBrk="1" hangingPunct="1"/>
            <a:r>
              <a:rPr lang="ja-JP" altLang="en-US" sz="3200" b="1">
                <a:ln>
                  <a:noFill/>
                </a:ln>
              </a:rPr>
              <a:t>妊娠中の女性との話し合いの重要性</a:t>
            </a:r>
          </a:p>
        </p:txBody>
      </p:sp>
      <p:sp>
        <p:nvSpPr>
          <p:cNvPr id="23555" name="コンテンツ プレースホルダ 2"/>
          <p:cNvSpPr>
            <a:spLocks noGrp="1"/>
          </p:cNvSpPr>
          <p:nvPr>
            <p:ph idx="1"/>
          </p:nvPr>
        </p:nvSpPr>
        <p:spPr>
          <a:xfrm>
            <a:off x="533400" y="1447800"/>
            <a:ext cx="8001000" cy="5038725"/>
          </a:xfrm>
        </p:spPr>
        <p:txBody>
          <a:bodyPr/>
          <a:lstStyle/>
          <a:p>
            <a:pPr eaLnBrk="1" hangingPunct="1">
              <a:defRPr/>
            </a:pPr>
            <a:r>
              <a:rPr lang="ja-JP" altLang="en-US"/>
              <a:t>妊娠中の女性に必要なものは</a:t>
            </a:r>
            <a:endParaRPr lang="en-US" altLang="ja-JP"/>
          </a:p>
          <a:p>
            <a:pPr eaLnBrk="1" hangingPunct="1">
              <a:buFont typeface="Wingdings" charset="2"/>
              <a:buNone/>
              <a:defRPr/>
            </a:pPr>
            <a:r>
              <a:rPr lang="ja-JP" altLang="en-US"/>
              <a:t>　〇</a:t>
            </a:r>
            <a:r>
              <a:rPr lang="en-US" altLang="ja-JP"/>
              <a:t>   </a:t>
            </a:r>
            <a:r>
              <a:rPr lang="ja-JP" altLang="en-US"/>
              <a:t>正確な情報</a:t>
            </a:r>
            <a:endParaRPr lang="en-US" altLang="ja-JP"/>
          </a:p>
          <a:p>
            <a:pPr eaLnBrk="1" hangingPunct="1">
              <a:buFont typeface="Wingdings" charset="2"/>
              <a:buNone/>
              <a:defRPr/>
            </a:pPr>
            <a:r>
              <a:rPr lang="ja-JP" altLang="en-US"/>
              <a:t>　〇</a:t>
            </a:r>
            <a:r>
              <a:rPr lang="en-US" altLang="ja-JP"/>
              <a:t>  1</a:t>
            </a:r>
            <a:r>
              <a:rPr lang="ja-JP" altLang="en-US"/>
              <a:t>人ひとりの女性に合った情報</a:t>
            </a:r>
            <a:endParaRPr lang="en-US" altLang="ja-JP"/>
          </a:p>
          <a:p>
            <a:pPr eaLnBrk="1" hangingPunct="1">
              <a:buFont typeface="Wingdings" charset="2"/>
              <a:buNone/>
              <a:defRPr/>
            </a:pPr>
            <a:r>
              <a:rPr lang="ja-JP" altLang="en-US"/>
              <a:t>　✕</a:t>
            </a:r>
            <a:r>
              <a:rPr lang="en-US" altLang="ja-JP"/>
              <a:t>   </a:t>
            </a:r>
            <a:r>
              <a:rPr lang="ja-JP" altLang="en-US"/>
              <a:t>乳児用人工乳などの市販の製品を勧める</a:t>
            </a:r>
            <a:endParaRPr lang="en-US" altLang="ja-JP"/>
          </a:p>
          <a:p>
            <a:pPr eaLnBrk="1" hangingPunct="1">
              <a:spcAft>
                <a:spcPts val="1200"/>
              </a:spcAft>
              <a:buFont typeface="Wingdings" charset="2"/>
              <a:buNone/>
              <a:defRPr/>
            </a:pPr>
            <a:r>
              <a:rPr lang="ja-JP" altLang="en-US"/>
              <a:t>　　ようなもの</a:t>
            </a:r>
            <a:endParaRPr lang="en-US" altLang="ja-JP"/>
          </a:p>
          <a:p>
            <a:pPr eaLnBrk="1" hangingPunct="1">
              <a:defRPr/>
            </a:pPr>
            <a:r>
              <a:rPr lang="ja-JP" altLang="en-US"/>
              <a:t>知識の豊富な保健医療従事者と話し合わなければ</a:t>
            </a:r>
            <a:r>
              <a:rPr lang="en-US" altLang="ja-JP"/>
              <a:t>,</a:t>
            </a:r>
            <a:r>
              <a:rPr lang="ja-JP" altLang="en-US"/>
              <a:t>妊娠中の誤った情報に基づいて栄養法を決めてしまうかもしれない</a:t>
            </a:r>
          </a:p>
        </p:txBody>
      </p:sp>
      <p:sp>
        <p:nvSpPr>
          <p:cNvPr id="46084" name="スライド番号プレースホルダ 3"/>
          <p:cNvSpPr>
            <a:spLocks noGrp="1"/>
          </p:cNvSpPr>
          <p:nvPr>
            <p:ph type="sldNum" sz="quarter" idx="12"/>
          </p:nvPr>
        </p:nvSpPr>
        <p:spPr bwMode="auto">
          <a:noFill/>
          <a:ln>
            <a:miter lim="800000"/>
            <a:headEnd/>
            <a:tailEnd/>
          </a:ln>
        </p:spPr>
        <p:txBody>
          <a:bodyPr/>
          <a:lstStyle/>
          <a:p>
            <a:fld id="{A4D714A2-BA38-1246-85B1-F968121D931A}" type="slidenum">
              <a:rPr lang="ja-JP" altLang="en-US"/>
              <a:pPr/>
              <a:t>16</a:t>
            </a:fld>
            <a:endParaRPr lang="ja-JP"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タイトル 1"/>
          <p:cNvSpPr>
            <a:spLocks noGrp="1"/>
          </p:cNvSpPr>
          <p:nvPr>
            <p:ph type="title"/>
          </p:nvPr>
        </p:nvSpPr>
        <p:spPr>
          <a:xfrm>
            <a:off x="857250" y="571500"/>
            <a:ext cx="7500938" cy="785813"/>
          </a:xfrm>
        </p:spPr>
        <p:txBody>
          <a:bodyPr/>
          <a:lstStyle/>
          <a:p>
            <a:pPr eaLnBrk="1" hangingPunct="1"/>
            <a:r>
              <a:rPr lang="ja-JP" altLang="en-US" sz="3200">
                <a:ln>
                  <a:noFill/>
                </a:ln>
                <a:latin typeface="HG丸ｺﾞｼｯｸM-PRO" charset="-128"/>
              </a:rPr>
              <a:t>ステップ</a:t>
            </a:r>
            <a:r>
              <a:rPr lang="en-US" altLang="ja-JP" sz="3200">
                <a:ln>
                  <a:noFill/>
                </a:ln>
                <a:latin typeface="HG丸ｺﾞｼｯｸM-PRO" charset="-128"/>
              </a:rPr>
              <a:t> 4</a:t>
            </a:r>
            <a:endParaRPr lang="ja-JP" altLang="en-US" sz="3200">
              <a:ln>
                <a:noFill/>
              </a:ln>
              <a:latin typeface="HG丸ｺﾞｼｯｸM-PRO" charset="-128"/>
            </a:endParaRPr>
          </a:p>
        </p:txBody>
      </p:sp>
      <p:sp>
        <p:nvSpPr>
          <p:cNvPr id="24579" name="コンテンツ プレースホルダ 2"/>
          <p:cNvSpPr>
            <a:spLocks noGrp="1"/>
          </p:cNvSpPr>
          <p:nvPr>
            <p:ph sz="half" idx="1"/>
          </p:nvPr>
        </p:nvSpPr>
        <p:spPr>
          <a:xfrm>
            <a:off x="0" y="1373188"/>
            <a:ext cx="8572500" cy="1643062"/>
          </a:xfrm>
        </p:spPr>
        <p:txBody>
          <a:bodyPr/>
          <a:lstStyle/>
          <a:p>
            <a:pPr algn="ctr" eaLnBrk="1" hangingPunct="1">
              <a:buFont typeface="Wingdings" charset="2"/>
              <a:buNone/>
              <a:defRPr/>
            </a:pPr>
            <a:r>
              <a:rPr lang="ja-JP" altLang="en-US">
                <a:solidFill>
                  <a:srgbClr val="7030A0"/>
                </a:solidFill>
              </a:rPr>
              <a:t>　産後</a:t>
            </a:r>
            <a:r>
              <a:rPr lang="en-US" altLang="ja-JP">
                <a:solidFill>
                  <a:srgbClr val="7030A0"/>
                </a:solidFill>
              </a:rPr>
              <a:t>30</a:t>
            </a:r>
            <a:r>
              <a:rPr lang="ja-JP" altLang="en-US">
                <a:solidFill>
                  <a:srgbClr val="7030A0"/>
                </a:solidFill>
              </a:rPr>
              <a:t>分以内に母乳育児が開始できるよう</a:t>
            </a:r>
            <a:r>
              <a:rPr lang="en-US" altLang="ja-JP">
                <a:solidFill>
                  <a:srgbClr val="7030A0"/>
                </a:solidFill>
              </a:rPr>
              <a:t>,</a:t>
            </a:r>
            <a:r>
              <a:rPr lang="ja-JP" altLang="en-US">
                <a:solidFill>
                  <a:srgbClr val="7030A0"/>
                </a:solidFill>
              </a:rPr>
              <a:t>母親を援助しましょう</a:t>
            </a:r>
            <a:endParaRPr lang="en-US" altLang="ja-JP">
              <a:solidFill>
                <a:srgbClr val="7030A0"/>
              </a:solidFill>
            </a:endParaRPr>
          </a:p>
          <a:p>
            <a:pPr algn="ctr" eaLnBrk="1" hangingPunct="1">
              <a:buFont typeface="Wingdings" charset="2"/>
              <a:buNone/>
              <a:defRPr/>
            </a:pPr>
            <a:r>
              <a:rPr lang="ja-JP" altLang="en-US">
                <a:solidFill>
                  <a:srgbClr val="7030A0"/>
                </a:solidFill>
              </a:rPr>
              <a:t>　　</a:t>
            </a:r>
            <a:endParaRPr lang="en-US" altLang="ja-JP">
              <a:solidFill>
                <a:srgbClr val="7030A0"/>
              </a:solidFill>
            </a:endParaRPr>
          </a:p>
        </p:txBody>
      </p:sp>
      <p:sp>
        <p:nvSpPr>
          <p:cNvPr id="48133" name="正方形/長方形 2"/>
          <p:cNvSpPr>
            <a:spLocks noChangeArrowheads="1"/>
          </p:cNvSpPr>
          <p:nvPr/>
        </p:nvSpPr>
        <p:spPr bwMode="auto">
          <a:xfrm>
            <a:off x="423863" y="2420938"/>
            <a:ext cx="8567737" cy="2400300"/>
          </a:xfrm>
          <a:prstGeom prst="rect">
            <a:avLst/>
          </a:prstGeom>
          <a:noFill/>
          <a:ln w="9525">
            <a:noFill/>
            <a:miter lim="800000"/>
            <a:headEnd/>
            <a:tailEnd/>
          </a:ln>
        </p:spPr>
        <p:txBody>
          <a:bodyPr>
            <a:prstTxWarp prst="textNoShape">
              <a:avLst/>
            </a:prstTxWarp>
            <a:spAutoFit/>
          </a:bodyPr>
          <a:lstStyle/>
          <a:p>
            <a:pPr marL="457200" indent="-457200">
              <a:spcAft>
                <a:spcPts val="1200"/>
              </a:spcAft>
              <a:buClr>
                <a:schemeClr val="bg2"/>
              </a:buClr>
              <a:buFont typeface="Wingdings" charset="2"/>
              <a:buChar char="l"/>
            </a:pPr>
            <a:r>
              <a:rPr lang="ja-JP" altLang="en-US" sz="2800">
                <a:solidFill>
                  <a:schemeClr val="bg1"/>
                </a:solidFill>
                <a:latin typeface="HG丸ｺﾞｼｯｸM-PRO" charset="-128"/>
                <a:ea typeface="HG丸ｺﾞｼｯｸM-PRO" charset="-128"/>
                <a:cs typeface="HG丸ｺﾞｼｯｸM-PRO" charset="-128"/>
              </a:rPr>
              <a:t>出産後</a:t>
            </a:r>
            <a:r>
              <a:rPr lang="ja-JP" altLang="en-US" sz="2800">
                <a:solidFill>
                  <a:schemeClr val="bg2"/>
                </a:solidFill>
                <a:latin typeface="HG丸ｺﾞｼｯｸM-PRO" charset="-128"/>
                <a:ea typeface="HG丸ｺﾞｼｯｸM-PRO" charset="-128"/>
                <a:cs typeface="HG丸ｺﾞｼｯｸM-PRO" charset="-128"/>
              </a:rPr>
              <a:t>すぐに</a:t>
            </a:r>
            <a:r>
              <a:rPr lang="ja-JP" altLang="en-US" sz="2800">
                <a:solidFill>
                  <a:schemeClr val="bg1"/>
                </a:solidFill>
                <a:latin typeface="HG丸ｺﾞｼｯｸM-PRO" charset="-128"/>
                <a:ea typeface="HG丸ｺﾞｼｯｸM-PRO" charset="-128"/>
                <a:cs typeface="HG丸ｺﾞｼｯｸM-PRO" charset="-128"/>
              </a:rPr>
              <a:t>赤ちゃんを母親に抱いてもらい</a:t>
            </a:r>
            <a:r>
              <a:rPr lang="en-US" altLang="ja-JP" sz="2800">
                <a:solidFill>
                  <a:schemeClr val="bg1"/>
                </a:solidFill>
                <a:latin typeface="HG丸ｺﾞｼｯｸM-PRO" charset="-128"/>
                <a:ea typeface="HG丸ｺﾞｼｯｸM-PRO" charset="-128"/>
                <a:cs typeface="HG丸ｺﾞｼｯｸM-PRO" charset="-128"/>
              </a:rPr>
              <a:t>,</a:t>
            </a:r>
            <a:r>
              <a:rPr lang="ja-JP" altLang="en-US" sz="2800">
                <a:solidFill>
                  <a:schemeClr val="bg1"/>
                </a:solidFill>
                <a:latin typeface="HG丸ｺﾞｼｯｸM-PRO" charset="-128"/>
                <a:ea typeface="HG丸ｺﾞｼｯｸM-PRO" charset="-128"/>
                <a:cs typeface="HG丸ｺﾞｼｯｸM-PRO" charset="-128"/>
              </a:rPr>
              <a:t>少なくとも</a:t>
            </a:r>
            <a:r>
              <a:rPr lang="en-US" altLang="ja-JP" sz="2800">
                <a:solidFill>
                  <a:schemeClr val="bg1"/>
                </a:solidFill>
                <a:latin typeface="HG丸ｺﾞｼｯｸM-PRO" charset="-128"/>
                <a:ea typeface="HG丸ｺﾞｼｯｸM-PRO" charset="-128"/>
                <a:cs typeface="HG丸ｺﾞｼｯｸM-PRO" charset="-128"/>
              </a:rPr>
              <a:t>1</a:t>
            </a:r>
            <a:r>
              <a:rPr lang="ja-JP" altLang="en-US" sz="2800">
                <a:solidFill>
                  <a:schemeClr val="bg1"/>
                </a:solidFill>
                <a:latin typeface="HG丸ｺﾞｼｯｸM-PRO" charset="-128"/>
                <a:ea typeface="HG丸ｺﾞｼｯｸM-PRO" charset="-128"/>
                <a:cs typeface="HG丸ｺﾞｼｯｸM-PRO" charset="-128"/>
              </a:rPr>
              <a:t>時間肌と肌のふれあいをしましょう</a:t>
            </a:r>
            <a:endParaRPr lang="en-US" altLang="ja-JP" sz="2800">
              <a:solidFill>
                <a:schemeClr val="bg1"/>
              </a:solidFill>
              <a:latin typeface="HG丸ｺﾞｼｯｸM-PRO" charset="-128"/>
              <a:ea typeface="HG丸ｺﾞｼｯｸM-PRO" charset="-128"/>
              <a:cs typeface="HG丸ｺﾞｼｯｸM-PRO" charset="-128"/>
            </a:endParaRPr>
          </a:p>
          <a:p>
            <a:pPr marL="457200" indent="-457200">
              <a:spcAft>
                <a:spcPts val="1200"/>
              </a:spcAft>
              <a:buClr>
                <a:schemeClr val="bg2"/>
              </a:buClr>
              <a:buFont typeface="Wingdings" charset="2"/>
              <a:buChar char="l"/>
            </a:pPr>
            <a:r>
              <a:rPr lang="ja-JP" altLang="en-US" sz="2800">
                <a:solidFill>
                  <a:schemeClr val="bg1"/>
                </a:solidFill>
                <a:latin typeface="HG丸ｺﾞｼｯｸM-PRO" charset="-128"/>
                <a:ea typeface="HG丸ｺﾞｼｯｸM-PRO" charset="-128"/>
                <a:cs typeface="HG丸ｺﾞｼｯｸM-PRO" charset="-128"/>
              </a:rPr>
              <a:t>赤ちゃんが乳房から飲もうとしているタイミングに母親が気づくように促し</a:t>
            </a:r>
            <a:r>
              <a:rPr lang="en-US" altLang="ja-JP" sz="2800">
                <a:solidFill>
                  <a:schemeClr val="bg1"/>
                </a:solidFill>
                <a:latin typeface="HG丸ｺﾞｼｯｸM-PRO" charset="-128"/>
                <a:ea typeface="HG丸ｺﾞｼｯｸM-PRO" charset="-128"/>
                <a:cs typeface="HG丸ｺﾞｼｯｸM-PRO" charset="-128"/>
              </a:rPr>
              <a:t>,</a:t>
            </a:r>
            <a:r>
              <a:rPr lang="ja-JP" altLang="en-US" sz="2800">
                <a:solidFill>
                  <a:schemeClr val="bg1"/>
                </a:solidFill>
                <a:latin typeface="HG丸ｺﾞｼｯｸM-PRO" charset="-128"/>
                <a:ea typeface="HG丸ｺﾞｼｯｸM-PRO" charset="-128"/>
                <a:cs typeface="HG丸ｺﾞｼｯｸM-PRO" charset="-128"/>
              </a:rPr>
              <a:t>必要なら援助を申し出ましょう</a:t>
            </a:r>
            <a:endParaRPr lang="en-US" altLang="ja-JP" sz="2800">
              <a:solidFill>
                <a:schemeClr val="bg1"/>
              </a:solidFill>
              <a:latin typeface="HG丸ｺﾞｼｯｸM-PRO" charset="-128"/>
              <a:ea typeface="HG丸ｺﾞｼｯｸM-PRO" charset="-128"/>
              <a:cs typeface="HG丸ｺﾞｼｯｸM-PRO" charset="-128"/>
            </a:endParaRPr>
          </a:p>
        </p:txBody>
      </p:sp>
      <p:sp>
        <p:nvSpPr>
          <p:cNvPr id="48135" name="スライド番号プレースホルダ 6"/>
          <p:cNvSpPr>
            <a:spLocks noGrp="1"/>
          </p:cNvSpPr>
          <p:nvPr>
            <p:ph type="sldNum" sz="quarter" idx="12"/>
          </p:nvPr>
        </p:nvSpPr>
        <p:spPr bwMode="auto">
          <a:noFill/>
          <a:ln>
            <a:miter lim="800000"/>
            <a:headEnd/>
            <a:tailEnd/>
          </a:ln>
        </p:spPr>
        <p:txBody>
          <a:bodyPr/>
          <a:lstStyle/>
          <a:p>
            <a:fld id="{946F9CD8-B13A-F04F-AC29-9983EA2C5ED1}" type="slidenum">
              <a:rPr lang="ja-JP" altLang="en-US"/>
              <a:pPr/>
              <a:t>17</a:t>
            </a:fld>
            <a:endParaRPr lang="ja-JP" altLang="en-US"/>
          </a:p>
        </p:txBody>
      </p:sp>
      <p:sp>
        <p:nvSpPr>
          <p:cNvPr id="8" name="コンテンツ プレースホルダ 7"/>
          <p:cNvSpPr>
            <a:spLocks noGrp="1"/>
          </p:cNvSpPr>
          <p:nvPr>
            <p:ph sz="half" idx="2"/>
          </p:nvPr>
        </p:nvSpPr>
        <p:spPr/>
        <p:txBody>
          <a:bodyPr/>
          <a:lstStyle/>
          <a:p>
            <a:endParaRPr lang="ja-JP" altLang="en-US"/>
          </a:p>
        </p:txBody>
      </p:sp>
      <p:sp>
        <p:nvSpPr>
          <p:cNvPr id="9" name="テキスト ボックス 8"/>
          <p:cNvSpPr txBox="1"/>
          <p:nvPr/>
        </p:nvSpPr>
        <p:spPr>
          <a:xfrm>
            <a:off x="3505200" y="4519642"/>
            <a:ext cx="3657600" cy="1708160"/>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a:t>
            </a:r>
            <a:r>
              <a:rPr lang="ja-JP" altLang="en-US" dirty="0" smtClean="0">
                <a:solidFill>
                  <a:schemeClr val="bg1"/>
                </a:solidFill>
                <a:latin typeface="HG丸ｺﾞｼｯｸM-PRO" charset="-128"/>
                <a:cs typeface="HG丸ｺﾞｼｯｸM-PRO" charset="-128"/>
              </a:rPr>
              <a:t>５</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２</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rPr>
              <a:t>出生直後の肌と肌の</a:t>
            </a:r>
            <a:r>
              <a:rPr kumimoji="1" lang="ja-JP" altLang="en-US" dirty="0" smtClean="0">
                <a:solidFill>
                  <a:schemeClr val="bg1"/>
                </a:solidFill>
              </a:rPr>
              <a:t>触れあい</a:t>
            </a:r>
            <a:endParaRPr kumimoji="1" lang="en-US" altLang="ja-JP" dirty="0" smtClean="0">
              <a:solidFill>
                <a:schemeClr val="bg1"/>
              </a:solidFill>
            </a:endParaRPr>
          </a:p>
          <a:p>
            <a:pPr algn="ctr">
              <a:spcAft>
                <a:spcPts val="600"/>
              </a:spcAft>
              <a:defRPr/>
            </a:pPr>
            <a:r>
              <a:rPr kumimoji="1" lang="ja-JP" altLang="en-US" dirty="0" smtClean="0">
                <a:solidFill>
                  <a:schemeClr val="bg1"/>
                </a:solidFill>
              </a:rPr>
              <a:t>と</a:t>
            </a:r>
            <a:r>
              <a:rPr kumimoji="1" lang="ja-JP" altLang="en-US" dirty="0" smtClean="0">
                <a:solidFill>
                  <a:schemeClr val="bg1"/>
                </a:solidFill>
              </a:rPr>
              <a:t>早期</a:t>
            </a:r>
            <a:r>
              <a:rPr kumimoji="1" lang="ja-JP" altLang="en-US" dirty="0" smtClean="0">
                <a:solidFill>
                  <a:schemeClr val="bg1"/>
                </a:solidFill>
              </a:rPr>
              <a:t>授乳</a:t>
            </a:r>
            <a:endParaRPr lang="en-US" altLang="ja-JP" dirty="0" smtClean="0">
              <a:solidFill>
                <a:schemeClr val="bg1"/>
              </a:solidFill>
            </a:endParaRPr>
          </a:p>
          <a:p>
            <a:endParaRPr kumimoji="1" lang="en-US" altLang="ja-JP" dirty="0" smtClean="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タイトル 1"/>
          <p:cNvSpPr>
            <a:spLocks noGrp="1"/>
          </p:cNvSpPr>
          <p:nvPr>
            <p:ph type="title"/>
          </p:nvPr>
        </p:nvSpPr>
        <p:spPr/>
        <p:txBody>
          <a:bodyPr/>
          <a:lstStyle/>
          <a:p>
            <a:pPr eaLnBrk="1" hangingPunct="1"/>
            <a:endParaRPr lang="ja-JP" altLang="en-US">
              <a:ln>
                <a:noFill/>
              </a:ln>
            </a:endParaRPr>
          </a:p>
        </p:txBody>
      </p:sp>
      <p:sp>
        <p:nvSpPr>
          <p:cNvPr id="27651" name="コンテンツ プレースホルダ 2"/>
          <p:cNvSpPr>
            <a:spLocks noGrp="1"/>
          </p:cNvSpPr>
          <p:nvPr>
            <p:ph idx="1"/>
          </p:nvPr>
        </p:nvSpPr>
        <p:spPr>
          <a:xfrm>
            <a:off x="323850" y="2060575"/>
            <a:ext cx="8424863" cy="3740150"/>
          </a:xfrm>
        </p:spPr>
        <p:txBody>
          <a:bodyPr/>
          <a:lstStyle/>
          <a:p>
            <a:pPr algn="ctr" eaLnBrk="1" hangingPunct="1">
              <a:buFont typeface="Wingdings" charset="2"/>
              <a:buNone/>
              <a:defRPr/>
            </a:pPr>
            <a:r>
              <a:rPr lang="ja-JP" altLang="en-US" sz="3200">
                <a:solidFill>
                  <a:srgbClr val="C00000"/>
                </a:solidFill>
              </a:rPr>
              <a:t>　母親と赤ちゃんが</a:t>
            </a:r>
            <a:endParaRPr lang="en-US" altLang="ja-JP" sz="3200">
              <a:solidFill>
                <a:srgbClr val="C00000"/>
              </a:solidFill>
            </a:endParaRPr>
          </a:p>
          <a:p>
            <a:pPr algn="ctr" eaLnBrk="1" hangingPunct="1">
              <a:buFont typeface="Wingdings" charset="2"/>
              <a:buNone/>
              <a:defRPr/>
            </a:pPr>
            <a:r>
              <a:rPr lang="ja-JP" altLang="en-US" sz="3200">
                <a:solidFill>
                  <a:srgbClr val="C00000"/>
                </a:solidFill>
              </a:rPr>
              <a:t>生後すぐにふれあえるように援助することが</a:t>
            </a:r>
            <a:endParaRPr lang="en-US" altLang="ja-JP" sz="3200">
              <a:solidFill>
                <a:srgbClr val="C00000"/>
              </a:solidFill>
            </a:endParaRPr>
          </a:p>
          <a:p>
            <a:pPr algn="ctr" eaLnBrk="1" hangingPunct="1">
              <a:buFont typeface="Wingdings" charset="2"/>
              <a:buNone/>
              <a:defRPr/>
            </a:pPr>
            <a:r>
              <a:rPr lang="ja-JP" altLang="en-US" sz="3200">
                <a:solidFill>
                  <a:srgbClr val="C00000"/>
                </a:solidFill>
              </a:rPr>
              <a:t>なぜ重要なのでしょうか？</a:t>
            </a:r>
          </a:p>
        </p:txBody>
      </p:sp>
      <p:sp>
        <p:nvSpPr>
          <p:cNvPr id="50180" name="スライド番号プレースホルダ 3"/>
          <p:cNvSpPr>
            <a:spLocks noGrp="1"/>
          </p:cNvSpPr>
          <p:nvPr>
            <p:ph type="sldNum" sz="quarter" idx="12"/>
          </p:nvPr>
        </p:nvSpPr>
        <p:spPr bwMode="auto">
          <a:noFill/>
          <a:ln>
            <a:miter lim="800000"/>
            <a:headEnd/>
            <a:tailEnd/>
          </a:ln>
        </p:spPr>
        <p:txBody>
          <a:bodyPr/>
          <a:lstStyle/>
          <a:p>
            <a:fld id="{6B07F664-1498-7843-8A07-D72DF659B22C}" type="slidenum">
              <a:rPr lang="ja-JP" altLang="en-US"/>
              <a:pPr/>
              <a:t>18</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diamond(in)">
                                      <p:cBhvr>
                                        <p:cTn id="7" dur="2000"/>
                                        <p:tgtEl>
                                          <p:spTgt spid="276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diamond(in)">
                                      <p:cBhvr>
                                        <p:cTn id="12" dur="2000"/>
                                        <p:tgtEl>
                                          <p:spTgt spid="2765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diamond(in)">
                                      <p:cBhvr>
                                        <p:cTn id="17" dur="2000"/>
                                        <p:tgtEl>
                                          <p:spTgt spid="276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タイトル 1"/>
          <p:cNvSpPr>
            <a:spLocks noGrp="1"/>
          </p:cNvSpPr>
          <p:nvPr>
            <p:ph type="title"/>
          </p:nvPr>
        </p:nvSpPr>
        <p:spPr>
          <a:xfrm>
            <a:off x="900113" y="333375"/>
            <a:ext cx="7358062" cy="714375"/>
          </a:xfrm>
        </p:spPr>
        <p:txBody>
          <a:bodyPr/>
          <a:lstStyle/>
          <a:p>
            <a:pPr eaLnBrk="1" hangingPunct="1"/>
            <a:r>
              <a:rPr lang="ja-JP" altLang="en-US" sz="3200" b="1">
                <a:ln>
                  <a:noFill/>
                </a:ln>
                <a:latin typeface="HG丸ｺﾞｼｯｸM-PRO" charset="-128"/>
              </a:rPr>
              <a:t>早期接触の重要性</a:t>
            </a:r>
          </a:p>
        </p:txBody>
      </p:sp>
      <p:sp>
        <p:nvSpPr>
          <p:cNvPr id="27651" name="コンテンツ プレースホルダ 2"/>
          <p:cNvSpPr>
            <a:spLocks noGrp="1"/>
          </p:cNvSpPr>
          <p:nvPr>
            <p:ph idx="1"/>
          </p:nvPr>
        </p:nvSpPr>
        <p:spPr>
          <a:xfrm>
            <a:off x="611188" y="1125538"/>
            <a:ext cx="7921625" cy="5199062"/>
          </a:xfrm>
        </p:spPr>
        <p:txBody>
          <a:bodyPr/>
          <a:lstStyle/>
          <a:p>
            <a:pPr eaLnBrk="1" hangingPunct="1">
              <a:spcAft>
                <a:spcPts val="600"/>
              </a:spcAft>
            </a:pPr>
            <a:r>
              <a:rPr lang="ja-JP" altLang="en-US"/>
              <a:t>肌と肌のふれあいは</a:t>
            </a:r>
            <a:endParaRPr lang="en-US" altLang="ja-JP"/>
          </a:p>
          <a:p>
            <a:pPr lvl="1" eaLnBrk="1" hangingPunct="1">
              <a:spcAft>
                <a:spcPts val="600"/>
              </a:spcAft>
              <a:buFont typeface="Wingdings" charset="2"/>
              <a:buChar char="ü"/>
            </a:pPr>
            <a:r>
              <a:rPr lang="ja-JP" altLang="en-US"/>
              <a:t>赤ちゃんの体温を維持し</a:t>
            </a:r>
            <a:r>
              <a:rPr lang="en-US" altLang="ja-JP"/>
              <a:t>,</a:t>
            </a:r>
            <a:r>
              <a:rPr lang="ja-JP" altLang="en-US"/>
              <a:t>呼吸や心拍を安定させる助けとなる</a:t>
            </a:r>
            <a:endParaRPr lang="en-US" altLang="ja-JP"/>
          </a:p>
          <a:p>
            <a:pPr lvl="1" eaLnBrk="1" hangingPunct="1">
              <a:spcAft>
                <a:spcPts val="600"/>
              </a:spcAft>
              <a:buFont typeface="Wingdings" charset="2"/>
              <a:buChar char="ü"/>
            </a:pPr>
            <a:r>
              <a:rPr lang="ja-JP" altLang="en-US"/>
              <a:t>母乳育児を始める助けとなる</a:t>
            </a:r>
            <a:endParaRPr lang="en-US" altLang="ja-JP"/>
          </a:p>
          <a:p>
            <a:pPr lvl="1" eaLnBrk="1" hangingPunct="1">
              <a:spcAft>
                <a:spcPts val="600"/>
              </a:spcAft>
              <a:buFont typeface="Wingdings" charset="2"/>
              <a:buChar char="ü"/>
            </a:pPr>
            <a:r>
              <a:rPr lang="ja-JP" altLang="en-US"/>
              <a:t>母親と赤ちゃんが互いを理解する助けとなる</a:t>
            </a:r>
            <a:endParaRPr lang="en-US" altLang="ja-JP"/>
          </a:p>
          <a:p>
            <a:pPr eaLnBrk="1" hangingPunct="1">
              <a:spcAft>
                <a:spcPts val="600"/>
              </a:spcAft>
            </a:pPr>
            <a:r>
              <a:rPr lang="ja-JP" altLang="en-US"/>
              <a:t>赤ちゃんや母親が生後すぐに医療介入を必要とする場合には状態が安定してからすぐに肌と肌のふれあいを始める</a:t>
            </a:r>
          </a:p>
        </p:txBody>
      </p:sp>
      <p:sp>
        <p:nvSpPr>
          <p:cNvPr id="52228" name="スライド番号プレースホルダ 3"/>
          <p:cNvSpPr>
            <a:spLocks noGrp="1"/>
          </p:cNvSpPr>
          <p:nvPr>
            <p:ph type="sldNum" sz="quarter" idx="12"/>
          </p:nvPr>
        </p:nvSpPr>
        <p:spPr bwMode="auto">
          <a:noFill/>
          <a:ln>
            <a:miter lim="800000"/>
            <a:headEnd/>
            <a:tailEnd/>
          </a:ln>
        </p:spPr>
        <p:txBody>
          <a:bodyPr/>
          <a:lstStyle/>
          <a:p>
            <a:fld id="{E8AFACC0-6571-5449-9D77-0E9297F405A9}" type="slidenum">
              <a:rPr lang="ja-JP" altLang="en-US"/>
              <a:pPr/>
              <a:t>19</a:t>
            </a:fld>
            <a:endParaRPr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タイトル 1"/>
          <p:cNvSpPr>
            <a:spLocks noGrp="1"/>
          </p:cNvSpPr>
          <p:nvPr>
            <p:ph type="title"/>
          </p:nvPr>
        </p:nvSpPr>
        <p:spPr>
          <a:xfrm>
            <a:off x="1000125" y="428625"/>
            <a:ext cx="7358063" cy="714375"/>
          </a:xfrm>
        </p:spPr>
        <p:txBody>
          <a:bodyPr/>
          <a:lstStyle/>
          <a:p>
            <a:pPr eaLnBrk="1" hangingPunct="1"/>
            <a:r>
              <a:rPr lang="ja-JP" altLang="en-US">
                <a:ln>
                  <a:noFill/>
                </a:ln>
              </a:rPr>
              <a:t>セッションの目的</a:t>
            </a:r>
          </a:p>
        </p:txBody>
      </p:sp>
      <p:sp>
        <p:nvSpPr>
          <p:cNvPr id="8195" name="コンテンツ プレースホルダ 2"/>
          <p:cNvSpPr>
            <a:spLocks noGrp="1"/>
          </p:cNvSpPr>
          <p:nvPr>
            <p:ph idx="1"/>
          </p:nvPr>
        </p:nvSpPr>
        <p:spPr>
          <a:xfrm>
            <a:off x="900113" y="1916113"/>
            <a:ext cx="8177212" cy="4103687"/>
          </a:xfrm>
        </p:spPr>
        <p:txBody>
          <a:bodyPr>
            <a:normAutofit/>
          </a:bodyPr>
          <a:lstStyle/>
          <a:p>
            <a:pPr eaLnBrk="1" hangingPunct="1">
              <a:spcAft>
                <a:spcPts val="1200"/>
              </a:spcAft>
              <a:buFont typeface="Wingdings" charset="2"/>
              <a:buNone/>
              <a:defRPr/>
            </a:pPr>
            <a:r>
              <a:rPr lang="ja-JP" altLang="en-US"/>
              <a:t>１．「赤ちゃんにやさしい」実践とは</a:t>
            </a:r>
            <a:r>
              <a:rPr lang="en-US" altLang="ja-JP"/>
              <a:t>	</a:t>
            </a:r>
            <a:r>
              <a:rPr lang="ja-JP" altLang="en-US"/>
              <a:t>　</a:t>
            </a:r>
            <a:r>
              <a:rPr lang="en-US" altLang="ja-JP"/>
              <a:t>	</a:t>
            </a:r>
            <a:r>
              <a:rPr lang="ja-JP" altLang="en-US"/>
              <a:t>　　　　　　　　　　　　</a:t>
            </a:r>
            <a:endParaRPr lang="en-US" altLang="ja-JP"/>
          </a:p>
          <a:p>
            <a:pPr eaLnBrk="1" hangingPunct="1">
              <a:spcAft>
                <a:spcPts val="1200"/>
              </a:spcAft>
              <a:buFont typeface="Wingdings" charset="2"/>
              <a:buNone/>
              <a:defRPr/>
            </a:pPr>
            <a:r>
              <a:rPr lang="ja-JP" altLang="en-US"/>
              <a:t>２．</a:t>
            </a:r>
            <a:r>
              <a:rPr lang="en-US" altLang="ja-JP"/>
              <a:t>BFHI</a:t>
            </a:r>
            <a:r>
              <a:rPr lang="ja-JP" altLang="en-US"/>
              <a:t>評価の過程　　　　　　</a:t>
            </a:r>
            <a:endParaRPr lang="en-US" altLang="ja-JP"/>
          </a:p>
          <a:p>
            <a:pPr eaLnBrk="1" hangingPunct="1">
              <a:spcAft>
                <a:spcPts val="1200"/>
              </a:spcAft>
              <a:buFont typeface="Wingdings" charset="2"/>
              <a:buNone/>
              <a:defRPr/>
            </a:pPr>
            <a:r>
              <a:rPr lang="ja-JP" altLang="en-US"/>
              <a:t>３．既存教育プログラムに</a:t>
            </a:r>
            <a:r>
              <a:rPr lang="en-US" altLang="ja-JP"/>
              <a:t>BFHI</a:t>
            </a:r>
            <a:r>
              <a:rPr lang="ja-JP" altLang="en-US"/>
              <a:t>を組み込む</a:t>
            </a:r>
            <a:endParaRPr lang="en-US" altLang="ja-JP"/>
          </a:p>
          <a:p>
            <a:pPr eaLnBrk="1" hangingPunct="1">
              <a:spcAft>
                <a:spcPts val="1200"/>
              </a:spcAft>
              <a:buFont typeface="Wingdings" charset="2"/>
              <a:buNone/>
              <a:defRPr/>
            </a:pPr>
            <a:r>
              <a:rPr lang="ja-JP" altLang="en-US"/>
              <a:t>４．演習　　　　　　　　　　　　　  </a:t>
            </a:r>
            <a:r>
              <a:rPr lang="en-US" altLang="ja-JP"/>
              <a:t>	</a:t>
            </a:r>
          </a:p>
          <a:p>
            <a:pPr eaLnBrk="1" hangingPunct="1">
              <a:spcAft>
                <a:spcPts val="1200"/>
              </a:spcAft>
              <a:buFont typeface="Wingdings" charset="2"/>
              <a:buNone/>
              <a:defRPr/>
            </a:pPr>
            <a:r>
              <a:rPr lang="en-US" altLang="ja-JP"/>
              <a:t>				</a:t>
            </a:r>
            <a:r>
              <a:rPr lang="ja-JP" altLang="en-US"/>
              <a:t>　　　　　　　　　　</a:t>
            </a:r>
            <a:r>
              <a:rPr lang="en-US" altLang="ja-JP"/>
              <a:t>                 </a:t>
            </a:r>
            <a:r>
              <a:rPr lang="ja-JP" altLang="en-US"/>
              <a:t>　　　　　　　　　　　</a:t>
            </a:r>
            <a:endParaRPr lang="en-US" altLang="ja-JP"/>
          </a:p>
          <a:p>
            <a:pPr eaLnBrk="1" hangingPunct="1">
              <a:spcAft>
                <a:spcPts val="1200"/>
              </a:spcAft>
              <a:buFont typeface="Wingdings" charset="2"/>
              <a:buNone/>
              <a:defRPr/>
            </a:pPr>
            <a:endParaRPr lang="ja-JP" altLang="en-US"/>
          </a:p>
        </p:txBody>
      </p:sp>
      <p:sp>
        <p:nvSpPr>
          <p:cNvPr id="17412" name="スライド番号プレースホルダ 3"/>
          <p:cNvSpPr>
            <a:spLocks noGrp="1"/>
          </p:cNvSpPr>
          <p:nvPr>
            <p:ph type="sldNum" sz="quarter" idx="12"/>
          </p:nvPr>
        </p:nvSpPr>
        <p:spPr bwMode="auto">
          <a:noFill/>
          <a:ln>
            <a:miter lim="800000"/>
            <a:headEnd/>
            <a:tailEnd/>
          </a:ln>
        </p:spPr>
        <p:txBody>
          <a:bodyPr/>
          <a:lstStyle/>
          <a:p>
            <a:fld id="{5D64542E-8513-A849-8028-BF1CF86D377A}" type="slidenum">
              <a:rPr lang="ja-JP" altLang="en-US"/>
              <a:pPr/>
              <a:t>2</a:t>
            </a:fld>
            <a:endParaRPr lang="ja-JP"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タイトル 1"/>
          <p:cNvSpPr>
            <a:spLocks noGrp="1"/>
          </p:cNvSpPr>
          <p:nvPr>
            <p:ph type="title"/>
          </p:nvPr>
        </p:nvSpPr>
        <p:spPr>
          <a:xfrm>
            <a:off x="857250" y="571500"/>
            <a:ext cx="7500938" cy="1143000"/>
          </a:xfrm>
        </p:spPr>
        <p:txBody>
          <a:bodyPr/>
          <a:lstStyle/>
          <a:p>
            <a:pPr eaLnBrk="1" hangingPunct="1"/>
            <a:r>
              <a:rPr lang="ja-JP" altLang="en-US" sz="3200">
                <a:ln>
                  <a:noFill/>
                </a:ln>
                <a:latin typeface="HG丸ｺﾞｼｯｸM-PRO" charset="-128"/>
              </a:rPr>
              <a:t>ステップ</a:t>
            </a:r>
            <a:r>
              <a:rPr lang="en-US" altLang="ja-JP" sz="3200">
                <a:ln>
                  <a:noFill/>
                </a:ln>
                <a:latin typeface="HG丸ｺﾞｼｯｸM-PRO" charset="-128"/>
              </a:rPr>
              <a:t> 5</a:t>
            </a:r>
            <a:endParaRPr lang="ja-JP" altLang="en-US" sz="3200">
              <a:ln>
                <a:noFill/>
              </a:ln>
              <a:latin typeface="HG丸ｺﾞｼｯｸM-PRO" charset="-128"/>
            </a:endParaRPr>
          </a:p>
        </p:txBody>
      </p:sp>
      <p:sp>
        <p:nvSpPr>
          <p:cNvPr id="28675" name="コンテンツ プレースホルダ 2"/>
          <p:cNvSpPr>
            <a:spLocks noGrp="1"/>
          </p:cNvSpPr>
          <p:nvPr>
            <p:ph sz="half" idx="1"/>
          </p:nvPr>
        </p:nvSpPr>
        <p:spPr>
          <a:xfrm>
            <a:off x="539750" y="1711325"/>
            <a:ext cx="8135938" cy="1512888"/>
          </a:xfrm>
        </p:spPr>
        <p:txBody>
          <a:bodyPr/>
          <a:lstStyle/>
          <a:p>
            <a:pPr algn="ctr" eaLnBrk="1" hangingPunct="1">
              <a:buFont typeface="Wingdings" charset="2"/>
              <a:buNone/>
              <a:defRPr/>
            </a:pPr>
            <a:r>
              <a:rPr lang="ja-JP" altLang="en-US"/>
              <a:t>　</a:t>
            </a:r>
            <a:r>
              <a:rPr lang="ja-JP" altLang="en-US">
                <a:solidFill>
                  <a:srgbClr val="7030A0"/>
                </a:solidFill>
              </a:rPr>
              <a:t>母親に母乳育児のやり方を教え</a:t>
            </a:r>
            <a:r>
              <a:rPr lang="en-US" altLang="ja-JP">
                <a:solidFill>
                  <a:srgbClr val="7030A0"/>
                </a:solidFill>
              </a:rPr>
              <a:t>,</a:t>
            </a:r>
          </a:p>
          <a:p>
            <a:pPr algn="ctr" eaLnBrk="1" hangingPunct="1">
              <a:buFont typeface="Wingdings" charset="2"/>
              <a:buNone/>
              <a:defRPr/>
            </a:pPr>
            <a:r>
              <a:rPr lang="ja-JP" altLang="en-US">
                <a:solidFill>
                  <a:srgbClr val="7030A0"/>
                </a:solidFill>
              </a:rPr>
              <a:t>母と子が離れることが避けられない場合でも</a:t>
            </a:r>
            <a:endParaRPr lang="en-US" altLang="ja-JP">
              <a:solidFill>
                <a:srgbClr val="7030A0"/>
              </a:solidFill>
            </a:endParaRPr>
          </a:p>
          <a:p>
            <a:pPr algn="ctr" eaLnBrk="1" hangingPunct="1">
              <a:buFont typeface="Wingdings" charset="2"/>
              <a:buNone/>
              <a:defRPr/>
            </a:pPr>
            <a:r>
              <a:rPr lang="ja-JP" altLang="en-US">
                <a:solidFill>
                  <a:srgbClr val="7030A0"/>
                </a:solidFill>
              </a:rPr>
              <a:t>母乳分泌を維持できるような方法を教えましょう</a:t>
            </a:r>
          </a:p>
        </p:txBody>
      </p:sp>
      <p:sp>
        <p:nvSpPr>
          <p:cNvPr id="54278" name="スライド番号プレースホルダ 5"/>
          <p:cNvSpPr>
            <a:spLocks noGrp="1"/>
          </p:cNvSpPr>
          <p:nvPr>
            <p:ph type="sldNum" sz="quarter" idx="12"/>
          </p:nvPr>
        </p:nvSpPr>
        <p:spPr bwMode="auto">
          <a:noFill/>
          <a:ln>
            <a:miter lim="800000"/>
            <a:headEnd/>
            <a:tailEnd/>
          </a:ln>
        </p:spPr>
        <p:txBody>
          <a:bodyPr/>
          <a:lstStyle/>
          <a:p>
            <a:fld id="{447803E8-7683-7E46-9FA9-65E62ECE129A}" type="slidenum">
              <a:rPr lang="ja-JP" altLang="en-US"/>
              <a:pPr/>
              <a:t>20</a:t>
            </a:fld>
            <a:endParaRPr lang="ja-JP"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タイトル 1"/>
          <p:cNvSpPr>
            <a:spLocks noGrp="1"/>
          </p:cNvSpPr>
          <p:nvPr>
            <p:ph type="title"/>
          </p:nvPr>
        </p:nvSpPr>
        <p:spPr/>
        <p:txBody>
          <a:bodyPr/>
          <a:lstStyle/>
          <a:p>
            <a:pPr eaLnBrk="1" hangingPunct="1"/>
            <a:endParaRPr lang="ja-JP" altLang="en-US">
              <a:ln>
                <a:noFill/>
              </a:ln>
            </a:endParaRPr>
          </a:p>
        </p:txBody>
      </p:sp>
      <p:sp>
        <p:nvSpPr>
          <p:cNvPr id="30723" name="コンテンツ プレースホルダ 2"/>
          <p:cNvSpPr>
            <a:spLocks noGrp="1"/>
          </p:cNvSpPr>
          <p:nvPr>
            <p:ph idx="1"/>
          </p:nvPr>
        </p:nvSpPr>
        <p:spPr>
          <a:xfrm>
            <a:off x="928688" y="2071688"/>
            <a:ext cx="7358062" cy="2078037"/>
          </a:xfrm>
        </p:spPr>
        <p:txBody>
          <a:bodyPr/>
          <a:lstStyle/>
          <a:p>
            <a:pPr algn="ctr" eaLnBrk="1" hangingPunct="1">
              <a:buFont typeface="Wingdings" charset="2"/>
              <a:buNone/>
              <a:defRPr/>
            </a:pPr>
            <a:r>
              <a:rPr lang="ja-JP" altLang="en-US" sz="3200">
                <a:solidFill>
                  <a:srgbClr val="C00000"/>
                </a:solidFill>
              </a:rPr>
              <a:t>  母親と赤ちゃんに</a:t>
            </a:r>
            <a:endParaRPr lang="en-US" altLang="ja-JP" sz="3200">
              <a:solidFill>
                <a:srgbClr val="C00000"/>
              </a:solidFill>
            </a:endParaRPr>
          </a:p>
          <a:p>
            <a:pPr algn="ctr" eaLnBrk="1" hangingPunct="1">
              <a:buFont typeface="Wingdings" charset="2"/>
              <a:buNone/>
              <a:defRPr/>
            </a:pPr>
            <a:r>
              <a:rPr lang="ja-JP" altLang="en-US" sz="3200">
                <a:solidFill>
                  <a:srgbClr val="C00000"/>
                </a:solidFill>
              </a:rPr>
              <a:t>授乳の方法を伝えることが</a:t>
            </a:r>
            <a:endParaRPr lang="en-US" altLang="ja-JP" sz="3200">
              <a:solidFill>
                <a:srgbClr val="C00000"/>
              </a:solidFill>
            </a:endParaRPr>
          </a:p>
          <a:p>
            <a:pPr algn="ctr" eaLnBrk="1" hangingPunct="1">
              <a:buFont typeface="Wingdings" charset="2"/>
              <a:buNone/>
              <a:defRPr/>
            </a:pPr>
            <a:r>
              <a:rPr lang="ja-JP" altLang="en-US" sz="3200">
                <a:solidFill>
                  <a:srgbClr val="C00000"/>
                </a:solidFill>
              </a:rPr>
              <a:t>なぜ重要なのでしょうか？</a:t>
            </a:r>
          </a:p>
        </p:txBody>
      </p:sp>
      <p:sp>
        <p:nvSpPr>
          <p:cNvPr id="56324" name="スライド番号プレースホルダ 3"/>
          <p:cNvSpPr>
            <a:spLocks noGrp="1"/>
          </p:cNvSpPr>
          <p:nvPr>
            <p:ph type="sldNum" sz="quarter" idx="12"/>
          </p:nvPr>
        </p:nvSpPr>
        <p:spPr bwMode="auto">
          <a:noFill/>
          <a:ln>
            <a:miter lim="800000"/>
            <a:headEnd/>
            <a:tailEnd/>
          </a:ln>
        </p:spPr>
        <p:txBody>
          <a:bodyPr/>
          <a:lstStyle/>
          <a:p>
            <a:fld id="{6BA3176F-72C7-1B4B-BCE8-A2D34587742A}" type="slidenum">
              <a:rPr lang="ja-JP" altLang="en-US"/>
              <a:pPr/>
              <a:t>21</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Effect transition="in" filter="diamond(in)">
                                      <p:cBhvr>
                                        <p:cTn id="7" dur="2000"/>
                                        <p:tgtEl>
                                          <p:spTgt spid="307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30723">
                                            <p:txEl>
                                              <p:pRg st="1" end="1"/>
                                            </p:txEl>
                                          </p:spTgt>
                                        </p:tgtEl>
                                        <p:attrNameLst>
                                          <p:attrName>style.visibility</p:attrName>
                                        </p:attrNameLst>
                                      </p:cBhvr>
                                      <p:to>
                                        <p:strVal val="visible"/>
                                      </p:to>
                                    </p:set>
                                    <p:animEffect transition="in" filter="diamond(in)">
                                      <p:cBhvr>
                                        <p:cTn id="12" dur="2000"/>
                                        <p:tgtEl>
                                          <p:spTgt spid="3072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30723">
                                            <p:txEl>
                                              <p:pRg st="2" end="2"/>
                                            </p:txEl>
                                          </p:spTgt>
                                        </p:tgtEl>
                                        <p:attrNameLst>
                                          <p:attrName>style.visibility</p:attrName>
                                        </p:attrNameLst>
                                      </p:cBhvr>
                                      <p:to>
                                        <p:strVal val="visible"/>
                                      </p:to>
                                    </p:set>
                                    <p:animEffect transition="in" filter="diamond(in)">
                                      <p:cBhvr>
                                        <p:cTn id="17" dur="2000"/>
                                        <p:tgtEl>
                                          <p:spTgt spid="3072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タイトル 1"/>
          <p:cNvSpPr>
            <a:spLocks noGrp="1"/>
          </p:cNvSpPr>
          <p:nvPr>
            <p:ph type="title"/>
          </p:nvPr>
        </p:nvSpPr>
        <p:spPr/>
        <p:txBody>
          <a:bodyPr/>
          <a:lstStyle/>
          <a:p>
            <a:pPr eaLnBrk="1" hangingPunct="1"/>
            <a:r>
              <a:rPr lang="ja-JP" altLang="en-US" sz="3200" b="1">
                <a:ln>
                  <a:noFill/>
                </a:ln>
                <a:latin typeface="HG丸ｺﾞｼｯｸM-PRO" charset="-128"/>
              </a:rPr>
              <a:t>授乳の方法を伝える重要性</a:t>
            </a:r>
          </a:p>
        </p:txBody>
      </p:sp>
      <p:sp>
        <p:nvSpPr>
          <p:cNvPr id="30723" name="コンテンツ プレースホルダ 2"/>
          <p:cNvSpPr>
            <a:spLocks noGrp="1"/>
          </p:cNvSpPr>
          <p:nvPr>
            <p:ph idx="1"/>
          </p:nvPr>
        </p:nvSpPr>
        <p:spPr>
          <a:xfrm>
            <a:off x="928688" y="1857375"/>
            <a:ext cx="7358062" cy="3954463"/>
          </a:xfrm>
        </p:spPr>
        <p:txBody>
          <a:bodyPr/>
          <a:lstStyle/>
          <a:p>
            <a:pPr eaLnBrk="1" hangingPunct="1">
              <a:lnSpc>
                <a:spcPts val="4238"/>
              </a:lnSpc>
              <a:spcAft>
                <a:spcPts val="2400"/>
              </a:spcAft>
              <a:defRPr/>
            </a:pPr>
            <a:r>
              <a:rPr lang="ja-JP" altLang="en-US" sz="3200"/>
              <a:t>家族や友人が母乳を飲ませているのをほとんど見たことがない母親でも要点を伝えることで</a:t>
            </a:r>
            <a:r>
              <a:rPr lang="en-US" altLang="ja-JP" sz="3200"/>
              <a:t>,</a:t>
            </a:r>
            <a:r>
              <a:rPr lang="ja-JP" altLang="en-US" sz="3200"/>
              <a:t>母乳育児がうまくいきやすくなる</a:t>
            </a:r>
          </a:p>
        </p:txBody>
      </p:sp>
      <p:sp>
        <p:nvSpPr>
          <p:cNvPr id="58372" name="スライド番号プレースホルダ 3"/>
          <p:cNvSpPr>
            <a:spLocks noGrp="1"/>
          </p:cNvSpPr>
          <p:nvPr>
            <p:ph type="sldNum" sz="quarter" idx="12"/>
          </p:nvPr>
        </p:nvSpPr>
        <p:spPr bwMode="auto">
          <a:noFill/>
          <a:ln>
            <a:miter lim="800000"/>
            <a:headEnd/>
            <a:tailEnd/>
          </a:ln>
        </p:spPr>
        <p:txBody>
          <a:bodyPr/>
          <a:lstStyle/>
          <a:p>
            <a:fld id="{6DC05FE0-C14B-CD41-BA9F-7D009D9010BC}" type="slidenum">
              <a:rPr lang="ja-JP" altLang="en-US"/>
              <a:pPr/>
              <a:t>22</a:t>
            </a:fld>
            <a:endParaRPr lang="ja-JP" altLang="en-US"/>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タイトル 1"/>
          <p:cNvSpPr>
            <a:spLocks noGrp="1"/>
          </p:cNvSpPr>
          <p:nvPr>
            <p:ph type="title"/>
          </p:nvPr>
        </p:nvSpPr>
        <p:spPr/>
        <p:txBody>
          <a:bodyPr/>
          <a:lstStyle/>
          <a:p>
            <a:pPr eaLnBrk="1" hangingPunct="1"/>
            <a:endParaRPr lang="ja-JP" altLang="en-US">
              <a:ln>
                <a:noFill/>
              </a:ln>
            </a:endParaRPr>
          </a:p>
        </p:txBody>
      </p:sp>
      <p:sp>
        <p:nvSpPr>
          <p:cNvPr id="3" name="コンテンツ プレースホルダ 2"/>
          <p:cNvSpPr>
            <a:spLocks noGrp="1"/>
          </p:cNvSpPr>
          <p:nvPr>
            <p:ph idx="1"/>
          </p:nvPr>
        </p:nvSpPr>
        <p:spPr>
          <a:xfrm>
            <a:off x="647700" y="2276475"/>
            <a:ext cx="7920038" cy="1139825"/>
          </a:xfrm>
        </p:spPr>
        <p:txBody>
          <a:bodyPr/>
          <a:lstStyle/>
          <a:p>
            <a:pPr algn="ctr" eaLnBrk="1" hangingPunct="1">
              <a:buFont typeface="Wingdings" charset="2"/>
              <a:buNone/>
              <a:defRPr/>
            </a:pPr>
            <a:r>
              <a:rPr lang="ja-JP" altLang="en-US" sz="3200"/>
              <a:t>  </a:t>
            </a:r>
            <a:r>
              <a:rPr lang="ja-JP" altLang="en-US" sz="3200">
                <a:solidFill>
                  <a:srgbClr val="C00000"/>
                </a:solidFill>
              </a:rPr>
              <a:t>赤ちゃんの体勢について観察するときの要点は何でしょうか？</a:t>
            </a:r>
            <a:endParaRPr lang="ja-JP" altLang="en-US" sz="3200"/>
          </a:p>
        </p:txBody>
      </p:sp>
      <p:sp>
        <p:nvSpPr>
          <p:cNvPr id="60420" name="スライド番号プレースホルダ 3"/>
          <p:cNvSpPr>
            <a:spLocks noGrp="1"/>
          </p:cNvSpPr>
          <p:nvPr>
            <p:ph type="sldNum" sz="quarter" idx="12"/>
          </p:nvPr>
        </p:nvSpPr>
        <p:spPr bwMode="auto">
          <a:noFill/>
          <a:ln>
            <a:miter lim="800000"/>
            <a:headEnd/>
            <a:tailEnd/>
          </a:ln>
        </p:spPr>
        <p:txBody>
          <a:bodyPr/>
          <a:lstStyle/>
          <a:p>
            <a:fld id="{48E88AA8-BC9C-9A4C-9D57-229AC7C55709}" type="slidenum">
              <a:rPr lang="ja-JP" altLang="en-US"/>
              <a:pPr/>
              <a:t>23</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タイトル 1"/>
          <p:cNvSpPr>
            <a:spLocks noGrp="1"/>
          </p:cNvSpPr>
          <p:nvPr>
            <p:ph type="title"/>
          </p:nvPr>
        </p:nvSpPr>
        <p:spPr>
          <a:xfrm>
            <a:off x="827088" y="333375"/>
            <a:ext cx="7358062" cy="714375"/>
          </a:xfrm>
        </p:spPr>
        <p:txBody>
          <a:bodyPr/>
          <a:lstStyle/>
          <a:p>
            <a:pPr eaLnBrk="1" hangingPunct="1"/>
            <a:r>
              <a:rPr lang="ja-JP" altLang="en-US" b="1">
                <a:ln>
                  <a:noFill/>
                </a:ln>
                <a:latin typeface="HG丸ｺﾞｼｯｸM-PRO" charset="-128"/>
              </a:rPr>
              <a:t>赤ちゃんの体勢の要点</a:t>
            </a:r>
          </a:p>
        </p:txBody>
      </p:sp>
      <p:sp>
        <p:nvSpPr>
          <p:cNvPr id="3" name="コンテンツ プレースホルダ 2"/>
          <p:cNvSpPr>
            <a:spLocks noGrp="1"/>
          </p:cNvSpPr>
          <p:nvPr>
            <p:ph idx="1"/>
          </p:nvPr>
        </p:nvSpPr>
        <p:spPr>
          <a:xfrm>
            <a:off x="395288" y="1125538"/>
            <a:ext cx="8424862" cy="5351462"/>
          </a:xfrm>
        </p:spPr>
        <p:txBody>
          <a:bodyPr/>
          <a:lstStyle/>
          <a:p>
            <a:pPr eaLnBrk="1" hangingPunct="1">
              <a:spcAft>
                <a:spcPts val="600"/>
              </a:spcAft>
            </a:pPr>
            <a:r>
              <a:rPr lang="ja-JP" altLang="en-US"/>
              <a:t>赤ちゃんの体は</a:t>
            </a:r>
            <a:endParaRPr lang="en-US" altLang="ja-JP"/>
          </a:p>
          <a:p>
            <a:pPr lvl="1" eaLnBrk="1" hangingPunct="1">
              <a:spcAft>
                <a:spcPts val="600"/>
              </a:spcAft>
              <a:buFont typeface="Wingdings" charset="2"/>
              <a:buChar char="ü"/>
            </a:pPr>
            <a:r>
              <a:rPr lang="ja-JP" altLang="en-US"/>
              <a:t>耳と肩と腰が</a:t>
            </a:r>
            <a:r>
              <a:rPr lang="ja-JP" altLang="en-US">
                <a:solidFill>
                  <a:srgbClr val="C00000"/>
                </a:solidFill>
              </a:rPr>
              <a:t>一直線</a:t>
            </a:r>
            <a:r>
              <a:rPr lang="ja-JP" altLang="en-US"/>
              <a:t>になっていて</a:t>
            </a:r>
            <a:r>
              <a:rPr lang="en-US" altLang="ja-JP"/>
              <a:t>,</a:t>
            </a:r>
            <a:r>
              <a:rPr lang="ja-JP" altLang="en-US"/>
              <a:t>首がねじれたりうつむいたりのけぞったりしていない</a:t>
            </a:r>
            <a:endParaRPr lang="en-US" altLang="ja-JP"/>
          </a:p>
          <a:p>
            <a:pPr lvl="1" eaLnBrk="1" hangingPunct="1">
              <a:spcAft>
                <a:spcPts val="600"/>
              </a:spcAft>
              <a:buFont typeface="Wingdings" charset="2"/>
              <a:buChar char="ü"/>
            </a:pPr>
            <a:r>
              <a:rPr lang="ja-JP" altLang="en-US"/>
              <a:t>母親の体に</a:t>
            </a:r>
            <a:r>
              <a:rPr lang="ja-JP" altLang="en-US">
                <a:solidFill>
                  <a:srgbClr val="C00000"/>
                </a:solidFill>
              </a:rPr>
              <a:t>密着</a:t>
            </a:r>
            <a:r>
              <a:rPr lang="ja-JP" altLang="en-US"/>
              <a:t>させ</a:t>
            </a:r>
            <a:r>
              <a:rPr lang="en-US" altLang="ja-JP"/>
              <a:t>,</a:t>
            </a:r>
            <a:r>
              <a:rPr lang="ja-JP" altLang="en-US"/>
              <a:t>乳房を赤ちゃんに近づけるのではなく</a:t>
            </a:r>
            <a:r>
              <a:rPr lang="en-US" altLang="ja-JP"/>
              <a:t>,</a:t>
            </a:r>
            <a:r>
              <a:rPr lang="ja-JP" altLang="en-US"/>
              <a:t>赤ちゃんを乳房に近づける</a:t>
            </a:r>
            <a:endParaRPr lang="en-US" altLang="ja-JP"/>
          </a:p>
          <a:p>
            <a:pPr lvl="1" eaLnBrk="1" hangingPunct="1">
              <a:spcAft>
                <a:spcPts val="600"/>
              </a:spcAft>
              <a:buFont typeface="Wingdings" charset="2"/>
              <a:buChar char="ü"/>
            </a:pPr>
            <a:r>
              <a:rPr lang="ja-JP" altLang="en-US"/>
              <a:t>頭</a:t>
            </a:r>
            <a:r>
              <a:rPr lang="en-US" altLang="ja-JP"/>
              <a:t>,</a:t>
            </a:r>
            <a:r>
              <a:rPr lang="ja-JP" altLang="en-US"/>
              <a:t>肩を</a:t>
            </a:r>
            <a:r>
              <a:rPr lang="ja-JP" altLang="en-US">
                <a:solidFill>
                  <a:srgbClr val="C00000"/>
                </a:solidFill>
              </a:rPr>
              <a:t>支える</a:t>
            </a:r>
            <a:r>
              <a:rPr lang="en-US" altLang="ja-JP"/>
              <a:t>; </a:t>
            </a:r>
            <a:r>
              <a:rPr lang="ja-JP" altLang="en-US"/>
              <a:t>生まれたばかりの赤ちゃんであれば体全体を支える</a:t>
            </a:r>
            <a:endParaRPr lang="en-US" altLang="ja-JP"/>
          </a:p>
          <a:p>
            <a:pPr lvl="1" eaLnBrk="1" hangingPunct="1">
              <a:spcAft>
                <a:spcPts val="600"/>
              </a:spcAft>
              <a:buFont typeface="Wingdings" charset="2"/>
              <a:buChar char="ü"/>
            </a:pPr>
            <a:r>
              <a:rPr lang="ja-JP" altLang="en-US"/>
              <a:t>赤ちゃんを乳房に向けて近づける</a:t>
            </a:r>
            <a:r>
              <a:rPr lang="en-US" altLang="ja-JP"/>
              <a:t>;</a:t>
            </a:r>
            <a:r>
              <a:rPr lang="ja-JP" altLang="en-US"/>
              <a:t>そのとき</a:t>
            </a:r>
            <a:r>
              <a:rPr lang="en-US" altLang="ja-JP"/>
              <a:t>,</a:t>
            </a:r>
            <a:r>
              <a:rPr lang="ja-JP" altLang="en-US"/>
              <a:t>赤ちゃんの鼻が乳頭に向かう</a:t>
            </a:r>
          </a:p>
        </p:txBody>
      </p:sp>
      <p:sp>
        <p:nvSpPr>
          <p:cNvPr id="62468" name="スライド番号プレースホルダ 3"/>
          <p:cNvSpPr>
            <a:spLocks noGrp="1"/>
          </p:cNvSpPr>
          <p:nvPr>
            <p:ph type="sldNum" sz="quarter" idx="12"/>
          </p:nvPr>
        </p:nvSpPr>
        <p:spPr bwMode="auto">
          <a:noFill/>
          <a:ln>
            <a:miter lim="800000"/>
            <a:headEnd/>
            <a:tailEnd/>
          </a:ln>
        </p:spPr>
        <p:txBody>
          <a:bodyPr/>
          <a:lstStyle/>
          <a:p>
            <a:fld id="{0022201C-59B5-5F46-85F0-07CD959D8486}" type="slidenum">
              <a:rPr lang="ja-JP" altLang="en-US"/>
              <a:pPr/>
              <a:t>24</a:t>
            </a:fld>
            <a:endParaRPr lang="ja-JP"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タイトル 1"/>
          <p:cNvSpPr>
            <a:spLocks noGrp="1"/>
          </p:cNvSpPr>
          <p:nvPr>
            <p:ph type="title"/>
          </p:nvPr>
        </p:nvSpPr>
        <p:spPr/>
        <p:txBody>
          <a:bodyPr/>
          <a:lstStyle/>
          <a:p>
            <a:pPr eaLnBrk="1" hangingPunct="1"/>
            <a:endParaRPr lang="ja-JP" altLang="en-US">
              <a:ln>
                <a:noFill/>
              </a:ln>
            </a:endParaRPr>
          </a:p>
        </p:txBody>
      </p:sp>
      <p:sp>
        <p:nvSpPr>
          <p:cNvPr id="32771" name="コンテンツ プレースホルダ 2"/>
          <p:cNvSpPr>
            <a:spLocks noGrp="1"/>
          </p:cNvSpPr>
          <p:nvPr>
            <p:ph idx="1"/>
          </p:nvPr>
        </p:nvSpPr>
        <p:spPr>
          <a:xfrm>
            <a:off x="755650" y="2357438"/>
            <a:ext cx="7602538" cy="3454400"/>
          </a:xfrm>
        </p:spPr>
        <p:txBody>
          <a:bodyPr/>
          <a:lstStyle/>
          <a:p>
            <a:pPr algn="ctr" eaLnBrk="1" hangingPunct="1">
              <a:buFont typeface="Wingdings" charset="2"/>
              <a:buNone/>
              <a:defRPr/>
            </a:pPr>
            <a:r>
              <a:rPr lang="ja-JP" altLang="en-US" sz="3200">
                <a:solidFill>
                  <a:srgbClr val="C00000"/>
                </a:solidFill>
              </a:rPr>
              <a:t>　乳房への吸着について観察するときの要点は何ですか？</a:t>
            </a:r>
          </a:p>
        </p:txBody>
      </p:sp>
      <p:sp>
        <p:nvSpPr>
          <p:cNvPr id="64516" name="スライド番号プレースホルダ 3"/>
          <p:cNvSpPr>
            <a:spLocks noGrp="1"/>
          </p:cNvSpPr>
          <p:nvPr>
            <p:ph type="sldNum" sz="quarter" idx="12"/>
          </p:nvPr>
        </p:nvSpPr>
        <p:spPr bwMode="auto">
          <a:noFill/>
          <a:ln>
            <a:miter lim="800000"/>
            <a:headEnd/>
            <a:tailEnd/>
          </a:ln>
        </p:spPr>
        <p:txBody>
          <a:bodyPr/>
          <a:lstStyle/>
          <a:p>
            <a:fld id="{AF646CDE-C91B-7442-A70C-81C664577ACD}" type="slidenum">
              <a:rPr lang="ja-JP" altLang="en-US"/>
              <a:pPr/>
              <a:t>25</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Effect transition="in" filter="diamond(in)">
                                      <p:cBhvr>
                                        <p:cTn id="7" dur="2000"/>
                                        <p:tgtEl>
                                          <p:spTgt spid="327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タイトル 2"/>
          <p:cNvSpPr>
            <a:spLocks noGrp="1"/>
          </p:cNvSpPr>
          <p:nvPr>
            <p:ph type="title"/>
          </p:nvPr>
        </p:nvSpPr>
        <p:spPr/>
        <p:txBody>
          <a:bodyPr/>
          <a:lstStyle/>
          <a:p>
            <a:pPr eaLnBrk="1" hangingPunct="1"/>
            <a:r>
              <a:rPr lang="ja-JP" altLang="en-US" sz="3200" b="1">
                <a:ln>
                  <a:noFill/>
                </a:ln>
                <a:latin typeface="HG丸ｺﾞｼｯｸM-PRO" charset="-128"/>
              </a:rPr>
              <a:t>適切な吸着のサイン</a:t>
            </a:r>
          </a:p>
        </p:txBody>
      </p:sp>
      <p:sp>
        <p:nvSpPr>
          <p:cNvPr id="34819" name="コンテンツ プレースホルダ 2"/>
          <p:cNvSpPr>
            <a:spLocks noGrp="1"/>
          </p:cNvSpPr>
          <p:nvPr>
            <p:ph idx="1"/>
          </p:nvPr>
        </p:nvSpPr>
        <p:spPr>
          <a:xfrm>
            <a:off x="827088" y="1628775"/>
            <a:ext cx="7718425" cy="4525963"/>
          </a:xfrm>
        </p:spPr>
        <p:txBody>
          <a:bodyPr/>
          <a:lstStyle/>
          <a:p>
            <a:pPr eaLnBrk="1" hangingPunct="1">
              <a:spcAft>
                <a:spcPts val="600"/>
              </a:spcAft>
              <a:defRPr/>
            </a:pPr>
            <a:r>
              <a:rPr lang="ja-JP" altLang="en-US"/>
              <a:t>下顎が乳房に付いている</a:t>
            </a:r>
            <a:endParaRPr lang="en-US" altLang="ja-JP"/>
          </a:p>
          <a:p>
            <a:pPr eaLnBrk="1" hangingPunct="1">
              <a:spcAft>
                <a:spcPts val="600"/>
              </a:spcAft>
              <a:buFont typeface="Wingdings" charset="2"/>
              <a:buNone/>
              <a:defRPr/>
            </a:pPr>
            <a:r>
              <a:rPr lang="ja-JP" altLang="en-US"/>
              <a:t>　</a:t>
            </a:r>
            <a:r>
              <a:rPr lang="en-US" altLang="ja-JP"/>
              <a:t>(</a:t>
            </a:r>
            <a:r>
              <a:rPr lang="ja-JP" altLang="en-US"/>
              <a:t>もしくはほとんど付きそうである</a:t>
            </a:r>
            <a:r>
              <a:rPr lang="en-US" altLang="ja-JP"/>
              <a:t>)</a:t>
            </a:r>
          </a:p>
          <a:p>
            <a:pPr eaLnBrk="1" hangingPunct="1">
              <a:spcAft>
                <a:spcPts val="600"/>
              </a:spcAft>
              <a:defRPr/>
            </a:pPr>
            <a:r>
              <a:rPr lang="ja-JP" altLang="en-US"/>
              <a:t>口を大きく開けている</a:t>
            </a:r>
            <a:endParaRPr lang="en-US" altLang="ja-JP"/>
          </a:p>
          <a:p>
            <a:pPr eaLnBrk="1" hangingPunct="1">
              <a:spcAft>
                <a:spcPts val="600"/>
              </a:spcAft>
              <a:defRPr/>
            </a:pPr>
            <a:r>
              <a:rPr lang="ja-JP" altLang="en-US"/>
              <a:t>下唇は外側にめくれている</a:t>
            </a:r>
            <a:endParaRPr lang="en-US" altLang="ja-JP"/>
          </a:p>
          <a:p>
            <a:pPr eaLnBrk="1" hangingPunct="1">
              <a:spcAft>
                <a:spcPts val="600"/>
              </a:spcAft>
              <a:defRPr/>
            </a:pPr>
            <a:r>
              <a:rPr lang="ja-JP" altLang="en-US"/>
              <a:t>口の下よりも口の上の方に</a:t>
            </a:r>
            <a:r>
              <a:rPr lang="en-US" altLang="ja-JP"/>
              <a:t>,</a:t>
            </a:r>
            <a:r>
              <a:rPr lang="ja-JP" altLang="en-US"/>
              <a:t>乳輪がよく見える</a:t>
            </a:r>
            <a:endParaRPr lang="en-US" altLang="ja-JP">
              <a:solidFill>
                <a:srgbClr val="FF0000"/>
              </a:solidFill>
            </a:endParaRPr>
          </a:p>
        </p:txBody>
      </p:sp>
      <p:sp>
        <p:nvSpPr>
          <p:cNvPr id="66564" name="スライド番号プレースホルダ 3"/>
          <p:cNvSpPr>
            <a:spLocks noGrp="1"/>
          </p:cNvSpPr>
          <p:nvPr>
            <p:ph type="sldNum" sz="quarter" idx="12"/>
          </p:nvPr>
        </p:nvSpPr>
        <p:spPr bwMode="auto">
          <a:noFill/>
          <a:ln>
            <a:miter lim="800000"/>
            <a:headEnd/>
            <a:tailEnd/>
          </a:ln>
        </p:spPr>
        <p:txBody>
          <a:bodyPr/>
          <a:lstStyle/>
          <a:p>
            <a:fld id="{77F44670-D2D4-5542-97EA-372CF0E2D786}" type="slidenum">
              <a:rPr lang="ja-JP" altLang="en-US"/>
              <a:pPr/>
              <a:t>26</a:t>
            </a:fld>
            <a:endParaRPr lang="ja-JP"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タイトル 1"/>
          <p:cNvSpPr>
            <a:spLocks noGrp="1"/>
          </p:cNvSpPr>
          <p:nvPr>
            <p:ph type="title"/>
          </p:nvPr>
        </p:nvSpPr>
        <p:spPr/>
        <p:txBody>
          <a:bodyPr/>
          <a:lstStyle/>
          <a:p>
            <a:pPr eaLnBrk="1" hangingPunct="1"/>
            <a:endParaRPr lang="ja-JP" altLang="en-US">
              <a:ln>
                <a:noFill/>
              </a:ln>
            </a:endParaRPr>
          </a:p>
        </p:txBody>
      </p:sp>
      <p:sp>
        <p:nvSpPr>
          <p:cNvPr id="34819" name="コンテンツ プレースホルダ 2"/>
          <p:cNvSpPr>
            <a:spLocks noGrp="1"/>
          </p:cNvSpPr>
          <p:nvPr>
            <p:ph idx="1"/>
          </p:nvPr>
        </p:nvSpPr>
        <p:spPr>
          <a:xfrm>
            <a:off x="785813" y="2286000"/>
            <a:ext cx="7500937" cy="3525838"/>
          </a:xfrm>
        </p:spPr>
        <p:txBody>
          <a:bodyPr/>
          <a:lstStyle/>
          <a:p>
            <a:pPr algn="ctr" eaLnBrk="1" hangingPunct="1">
              <a:buFont typeface="Wingdings" charset="2"/>
              <a:buNone/>
              <a:defRPr/>
            </a:pPr>
            <a:r>
              <a:rPr lang="ja-JP" altLang="en-US" sz="3200">
                <a:solidFill>
                  <a:srgbClr val="C00000"/>
                </a:solidFill>
              </a:rPr>
              <a:t>  有効な哺乳を示す</a:t>
            </a:r>
            <a:endParaRPr lang="en-US" altLang="ja-JP" sz="3200">
              <a:solidFill>
                <a:srgbClr val="C00000"/>
              </a:solidFill>
            </a:endParaRPr>
          </a:p>
          <a:p>
            <a:pPr algn="ctr" eaLnBrk="1" hangingPunct="1">
              <a:buFont typeface="Wingdings" charset="2"/>
              <a:buNone/>
              <a:defRPr/>
            </a:pPr>
            <a:r>
              <a:rPr lang="ja-JP" altLang="en-US" sz="3200">
                <a:solidFill>
                  <a:srgbClr val="C00000"/>
                </a:solidFill>
              </a:rPr>
              <a:t>主要なサインは何ですか？</a:t>
            </a:r>
          </a:p>
        </p:txBody>
      </p:sp>
      <p:sp>
        <p:nvSpPr>
          <p:cNvPr id="68612" name="スライド番号プレースホルダ 3"/>
          <p:cNvSpPr>
            <a:spLocks noGrp="1"/>
          </p:cNvSpPr>
          <p:nvPr>
            <p:ph type="sldNum" sz="quarter" idx="12"/>
          </p:nvPr>
        </p:nvSpPr>
        <p:spPr bwMode="auto">
          <a:noFill/>
          <a:ln>
            <a:miter lim="800000"/>
            <a:headEnd/>
            <a:tailEnd/>
          </a:ln>
        </p:spPr>
        <p:txBody>
          <a:bodyPr/>
          <a:lstStyle/>
          <a:p>
            <a:fld id="{86D95773-2B4A-C84E-B9A6-22226252358E}" type="slidenum">
              <a:rPr lang="ja-JP" altLang="en-US"/>
              <a:pPr/>
              <a:t>27</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diamond(in)">
                                      <p:cBhvr>
                                        <p:cTn id="7" dur="2000"/>
                                        <p:tgtEl>
                                          <p:spTgt spid="3481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34819">
                                            <p:txEl>
                                              <p:pRg st="1" end="1"/>
                                            </p:txEl>
                                          </p:spTgt>
                                        </p:tgtEl>
                                        <p:attrNameLst>
                                          <p:attrName>style.visibility</p:attrName>
                                        </p:attrNameLst>
                                      </p:cBhvr>
                                      <p:to>
                                        <p:strVal val="visible"/>
                                      </p:to>
                                    </p:set>
                                    <p:animEffect transition="in" filter="diamond(in)">
                                      <p:cBhvr>
                                        <p:cTn id="12" dur="2000"/>
                                        <p:tgtEl>
                                          <p:spTgt spid="348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タイトル 1"/>
          <p:cNvSpPr>
            <a:spLocks noGrp="1"/>
          </p:cNvSpPr>
          <p:nvPr>
            <p:ph type="title"/>
          </p:nvPr>
        </p:nvSpPr>
        <p:spPr/>
        <p:txBody>
          <a:bodyPr/>
          <a:lstStyle/>
          <a:p>
            <a:pPr eaLnBrk="1" hangingPunct="1"/>
            <a:r>
              <a:rPr lang="ja-JP" altLang="en-US" b="1">
                <a:ln>
                  <a:noFill/>
                </a:ln>
              </a:rPr>
              <a:t>有効な哺乳のサイン</a:t>
            </a:r>
          </a:p>
        </p:txBody>
      </p:sp>
      <p:sp>
        <p:nvSpPr>
          <p:cNvPr id="36867" name="コンテンツ プレースホルダ 2"/>
          <p:cNvSpPr>
            <a:spLocks noGrp="1"/>
          </p:cNvSpPr>
          <p:nvPr>
            <p:ph idx="1"/>
          </p:nvPr>
        </p:nvSpPr>
        <p:spPr>
          <a:xfrm>
            <a:off x="611188" y="1566863"/>
            <a:ext cx="8281987" cy="4525962"/>
          </a:xfrm>
        </p:spPr>
        <p:txBody>
          <a:bodyPr/>
          <a:lstStyle/>
          <a:p>
            <a:pPr eaLnBrk="1" hangingPunct="1">
              <a:spcAft>
                <a:spcPts val="600"/>
              </a:spcAft>
              <a:defRPr/>
            </a:pPr>
            <a:r>
              <a:rPr lang="ja-JP" altLang="en-US"/>
              <a:t>ゆっくり</a:t>
            </a:r>
            <a:r>
              <a:rPr lang="en-US" altLang="ja-JP"/>
              <a:t>,</a:t>
            </a:r>
            <a:r>
              <a:rPr lang="ja-JP" altLang="en-US"/>
              <a:t>深く吸啜する</a:t>
            </a:r>
            <a:endParaRPr lang="en-US" altLang="ja-JP"/>
          </a:p>
          <a:p>
            <a:pPr eaLnBrk="1" hangingPunct="1">
              <a:spcAft>
                <a:spcPts val="600"/>
              </a:spcAft>
              <a:defRPr/>
            </a:pPr>
            <a:r>
              <a:rPr lang="ja-JP" altLang="en-US"/>
              <a:t>嚥下の音がする</a:t>
            </a:r>
            <a:endParaRPr lang="en-US" altLang="ja-JP"/>
          </a:p>
          <a:p>
            <a:pPr eaLnBrk="1" hangingPunct="1">
              <a:spcAft>
                <a:spcPts val="600"/>
              </a:spcAft>
              <a:defRPr/>
            </a:pPr>
            <a:r>
              <a:rPr lang="ja-JP" altLang="en-US"/>
              <a:t>充分に頬が張っていて</a:t>
            </a:r>
            <a:r>
              <a:rPr lang="en-US" altLang="ja-JP"/>
              <a:t>,</a:t>
            </a:r>
            <a:r>
              <a:rPr lang="ja-JP" altLang="en-US"/>
              <a:t>頬が引っ込むことはない</a:t>
            </a:r>
            <a:endParaRPr lang="en-US" altLang="ja-JP"/>
          </a:p>
          <a:p>
            <a:pPr eaLnBrk="1" hangingPunct="1">
              <a:spcAft>
                <a:spcPts val="600"/>
              </a:spcAft>
              <a:defRPr/>
            </a:pPr>
            <a:r>
              <a:rPr lang="ja-JP" altLang="en-US"/>
              <a:t>赤ちゃんが落ち着いて飲んでいる</a:t>
            </a:r>
            <a:endParaRPr lang="en-US" altLang="ja-JP"/>
          </a:p>
          <a:p>
            <a:pPr eaLnBrk="1" hangingPunct="1">
              <a:spcAft>
                <a:spcPts val="600"/>
              </a:spcAft>
              <a:defRPr/>
            </a:pPr>
            <a:r>
              <a:rPr lang="ja-JP" altLang="en-US"/>
              <a:t>赤ちゃんは自分から哺乳をやめ</a:t>
            </a:r>
            <a:r>
              <a:rPr lang="en-US" altLang="ja-JP"/>
              <a:t>,</a:t>
            </a:r>
            <a:r>
              <a:rPr lang="ja-JP" altLang="en-US"/>
              <a:t>満足している</a:t>
            </a:r>
            <a:endParaRPr lang="en-US" altLang="ja-JP"/>
          </a:p>
          <a:p>
            <a:pPr eaLnBrk="1" hangingPunct="1">
              <a:spcAft>
                <a:spcPts val="600"/>
              </a:spcAft>
              <a:defRPr/>
            </a:pPr>
            <a:r>
              <a:rPr lang="ja-JP" altLang="en-US"/>
              <a:t>母親が痛みを感じない</a:t>
            </a:r>
          </a:p>
        </p:txBody>
      </p:sp>
      <p:sp>
        <p:nvSpPr>
          <p:cNvPr id="70660" name="スライド番号プレースホルダ 3"/>
          <p:cNvSpPr>
            <a:spLocks noGrp="1"/>
          </p:cNvSpPr>
          <p:nvPr>
            <p:ph type="sldNum" sz="quarter" idx="12"/>
          </p:nvPr>
        </p:nvSpPr>
        <p:spPr bwMode="auto">
          <a:noFill/>
          <a:ln>
            <a:miter lim="800000"/>
            <a:headEnd/>
            <a:tailEnd/>
          </a:ln>
        </p:spPr>
        <p:txBody>
          <a:bodyPr/>
          <a:lstStyle/>
          <a:p>
            <a:fld id="{92B5DB73-CC2F-B24F-BA14-7F056323078E}" type="slidenum">
              <a:rPr lang="ja-JP" altLang="en-US"/>
              <a:pPr/>
              <a:t>28</a:t>
            </a:fld>
            <a:endParaRPr lang="ja-JP"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タイトル 1"/>
          <p:cNvSpPr>
            <a:spLocks noGrp="1"/>
          </p:cNvSpPr>
          <p:nvPr>
            <p:ph type="title"/>
          </p:nvPr>
        </p:nvSpPr>
        <p:spPr/>
        <p:txBody>
          <a:bodyPr/>
          <a:lstStyle/>
          <a:p>
            <a:pPr eaLnBrk="1" hangingPunct="1"/>
            <a:endParaRPr lang="ja-JP" altLang="en-US">
              <a:ln>
                <a:noFill/>
              </a:ln>
            </a:endParaRPr>
          </a:p>
        </p:txBody>
      </p:sp>
      <p:sp>
        <p:nvSpPr>
          <p:cNvPr id="36867" name="コンテンツ プレースホルダ 2"/>
          <p:cNvSpPr>
            <a:spLocks noGrp="1"/>
          </p:cNvSpPr>
          <p:nvPr>
            <p:ph idx="1"/>
          </p:nvPr>
        </p:nvSpPr>
        <p:spPr>
          <a:xfrm>
            <a:off x="661988" y="2492375"/>
            <a:ext cx="7891462" cy="3668713"/>
          </a:xfrm>
        </p:spPr>
        <p:txBody>
          <a:bodyPr/>
          <a:lstStyle/>
          <a:p>
            <a:pPr algn="ctr" eaLnBrk="1" hangingPunct="1">
              <a:buFont typeface="Wingdings" charset="2"/>
              <a:buNone/>
              <a:defRPr/>
            </a:pPr>
            <a:r>
              <a:rPr lang="ja-JP" altLang="en-US" sz="3200">
                <a:solidFill>
                  <a:srgbClr val="C00000"/>
                </a:solidFill>
              </a:rPr>
              <a:t>  母親が搾乳している場合には</a:t>
            </a:r>
            <a:r>
              <a:rPr lang="en-US" altLang="ja-JP" sz="3200">
                <a:solidFill>
                  <a:srgbClr val="C00000"/>
                </a:solidFill>
              </a:rPr>
              <a:t>,</a:t>
            </a:r>
          </a:p>
          <a:p>
            <a:pPr algn="ctr" eaLnBrk="1" hangingPunct="1">
              <a:buFont typeface="Wingdings" charset="2"/>
              <a:buNone/>
              <a:defRPr/>
            </a:pPr>
            <a:r>
              <a:rPr lang="ja-JP" altLang="en-US" sz="3200">
                <a:solidFill>
                  <a:srgbClr val="C00000"/>
                </a:solidFill>
              </a:rPr>
              <a:t>どんなことが助けとなるでしょうか？</a:t>
            </a:r>
          </a:p>
        </p:txBody>
      </p:sp>
      <p:sp>
        <p:nvSpPr>
          <p:cNvPr id="72708" name="スライド番号プレースホルダ 3"/>
          <p:cNvSpPr>
            <a:spLocks noGrp="1"/>
          </p:cNvSpPr>
          <p:nvPr>
            <p:ph type="sldNum" sz="quarter" idx="12"/>
          </p:nvPr>
        </p:nvSpPr>
        <p:spPr bwMode="auto">
          <a:noFill/>
          <a:ln>
            <a:miter lim="800000"/>
            <a:headEnd/>
            <a:tailEnd/>
          </a:ln>
        </p:spPr>
        <p:txBody>
          <a:bodyPr/>
          <a:lstStyle/>
          <a:p>
            <a:fld id="{F732DCE0-2D50-4E4B-B968-716B777D0502}" type="slidenum">
              <a:rPr lang="ja-JP" altLang="en-US"/>
              <a:pPr/>
              <a:t>29</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Effect transition="in" filter="diamond(in)">
                                      <p:cBhvr>
                                        <p:cTn id="7" dur="2000"/>
                                        <p:tgtEl>
                                          <p:spTgt spid="3686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36867">
                                            <p:txEl>
                                              <p:pRg st="1" end="1"/>
                                            </p:txEl>
                                          </p:spTgt>
                                        </p:tgtEl>
                                        <p:attrNameLst>
                                          <p:attrName>style.visibility</p:attrName>
                                        </p:attrNameLst>
                                      </p:cBhvr>
                                      <p:to>
                                        <p:strVal val="visible"/>
                                      </p:to>
                                    </p:set>
                                    <p:animEffect transition="in" filter="diamond(in)">
                                      <p:cBhvr>
                                        <p:cTn id="12" dur="2000"/>
                                        <p:tgtEl>
                                          <p:spTgt spid="3686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タイトル 3"/>
          <p:cNvSpPr>
            <a:spLocks noGrp="1"/>
          </p:cNvSpPr>
          <p:nvPr>
            <p:ph type="ctrTitle"/>
          </p:nvPr>
        </p:nvSpPr>
        <p:spPr>
          <a:xfrm>
            <a:off x="0" y="2143125"/>
            <a:ext cx="9144000" cy="1357313"/>
          </a:xfrm>
        </p:spPr>
        <p:txBody>
          <a:bodyPr/>
          <a:lstStyle/>
          <a:p>
            <a:pPr eaLnBrk="1" hangingPunct="1"/>
            <a:r>
              <a:rPr lang="ja-JP" altLang="en-US" sz="3600" b="1">
                <a:ln>
                  <a:noFill/>
                </a:ln>
                <a:latin typeface="HG丸ｺﾞｼｯｸM-PRO" charset="-128"/>
              </a:rPr>
              <a:t>１．「赤ちゃんにやさしい」</a:t>
            </a:r>
            <a:r>
              <a:rPr lang="en-US" altLang="ja-JP" sz="3600" b="1">
                <a:ln>
                  <a:noFill/>
                </a:ln>
                <a:latin typeface="HG丸ｺﾞｼｯｸM-PRO" charset="-128"/>
              </a:rPr>
              <a:t/>
            </a:r>
            <a:br>
              <a:rPr lang="en-US" altLang="ja-JP" sz="3600" b="1">
                <a:ln>
                  <a:noFill/>
                </a:ln>
                <a:latin typeface="HG丸ｺﾞｼｯｸM-PRO" charset="-128"/>
              </a:rPr>
            </a:br>
            <a:r>
              <a:rPr lang="ja-JP" altLang="en-US" sz="3600" b="1">
                <a:ln>
                  <a:noFill/>
                </a:ln>
                <a:latin typeface="HG丸ｺﾞｼｯｸM-PRO" charset="-128"/>
              </a:rPr>
              <a:t>実践とは何か</a:t>
            </a:r>
          </a:p>
        </p:txBody>
      </p:sp>
      <p:sp>
        <p:nvSpPr>
          <p:cNvPr id="19459"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タイトル 1"/>
          <p:cNvSpPr>
            <a:spLocks noGrp="1"/>
          </p:cNvSpPr>
          <p:nvPr>
            <p:ph type="title"/>
          </p:nvPr>
        </p:nvSpPr>
        <p:spPr/>
        <p:txBody>
          <a:bodyPr/>
          <a:lstStyle/>
          <a:p>
            <a:pPr eaLnBrk="1" hangingPunct="1"/>
            <a:r>
              <a:rPr lang="ja-JP" altLang="en-US" b="1">
                <a:ln>
                  <a:noFill/>
                </a:ln>
                <a:latin typeface="HG丸ｺﾞｼｯｸM-PRO" charset="-128"/>
              </a:rPr>
              <a:t>手による搾乳のポイント</a:t>
            </a:r>
          </a:p>
        </p:txBody>
      </p:sp>
      <p:sp>
        <p:nvSpPr>
          <p:cNvPr id="38915" name="コンテンツ プレースホルダ 2"/>
          <p:cNvSpPr>
            <a:spLocks noGrp="1"/>
          </p:cNvSpPr>
          <p:nvPr>
            <p:ph idx="1"/>
          </p:nvPr>
        </p:nvSpPr>
        <p:spPr>
          <a:xfrm>
            <a:off x="574675" y="1844675"/>
            <a:ext cx="8066088" cy="3946525"/>
          </a:xfrm>
        </p:spPr>
        <p:txBody>
          <a:bodyPr/>
          <a:lstStyle/>
          <a:p>
            <a:pPr eaLnBrk="1" hangingPunct="1">
              <a:spcAft>
                <a:spcPts val="600"/>
              </a:spcAft>
            </a:pPr>
            <a:r>
              <a:rPr lang="ja-JP" altLang="en-US"/>
              <a:t>母親が次のことができれば 搾乳の助けとなる</a:t>
            </a:r>
            <a:endParaRPr lang="en-US" altLang="ja-JP"/>
          </a:p>
          <a:p>
            <a:pPr lvl="1" eaLnBrk="1" hangingPunct="1">
              <a:spcAft>
                <a:spcPts val="600"/>
              </a:spcAft>
              <a:buFont typeface="Wingdings" charset="2"/>
              <a:buChar char="ü"/>
            </a:pPr>
            <a:r>
              <a:rPr lang="ja-JP" altLang="en-US"/>
              <a:t>母乳の流れを促す</a:t>
            </a:r>
            <a:endParaRPr lang="en-US" altLang="ja-JP"/>
          </a:p>
          <a:p>
            <a:pPr lvl="1" eaLnBrk="1" hangingPunct="1">
              <a:spcAft>
                <a:spcPts val="600"/>
              </a:spcAft>
              <a:buFont typeface="Wingdings" charset="2"/>
              <a:buChar char="ü"/>
            </a:pPr>
            <a:r>
              <a:rPr lang="ja-JP" altLang="en-US"/>
              <a:t>乳管を見つける</a:t>
            </a:r>
            <a:endParaRPr lang="en-US" altLang="ja-JP"/>
          </a:p>
          <a:p>
            <a:pPr lvl="1" eaLnBrk="1" hangingPunct="1">
              <a:spcAft>
                <a:spcPts val="600"/>
              </a:spcAft>
              <a:buFont typeface="Wingdings" charset="2"/>
              <a:buChar char="ü"/>
            </a:pPr>
            <a:r>
              <a:rPr lang="ja-JP" altLang="en-US"/>
              <a:t>乳管の上から乳房を圧迫し搾乳する</a:t>
            </a:r>
            <a:endParaRPr lang="en-US" altLang="ja-JP"/>
          </a:p>
          <a:p>
            <a:pPr lvl="1" eaLnBrk="1" hangingPunct="1">
              <a:spcAft>
                <a:spcPts val="600"/>
              </a:spcAft>
              <a:buFont typeface="Wingdings" charset="2"/>
              <a:buChar char="ü"/>
            </a:pPr>
            <a:r>
              <a:rPr lang="ja-JP" altLang="en-US"/>
              <a:t>乳房のすべての場所で繰り返し圧迫し搾乳</a:t>
            </a:r>
            <a:endParaRPr lang="en-US" altLang="ja-JP"/>
          </a:p>
          <a:p>
            <a:pPr lvl="1" eaLnBrk="1" hangingPunct="1">
              <a:spcAft>
                <a:spcPts val="600"/>
              </a:spcAft>
              <a:buFont typeface="Wingdings" charset="2"/>
              <a:buNone/>
            </a:pPr>
            <a:endParaRPr lang="ja-JP" altLang="en-US"/>
          </a:p>
        </p:txBody>
      </p:sp>
      <p:sp>
        <p:nvSpPr>
          <p:cNvPr id="74756" name="スライド番号プレースホルダ 3"/>
          <p:cNvSpPr>
            <a:spLocks noGrp="1"/>
          </p:cNvSpPr>
          <p:nvPr>
            <p:ph type="sldNum" sz="quarter" idx="12"/>
          </p:nvPr>
        </p:nvSpPr>
        <p:spPr bwMode="auto">
          <a:noFill/>
          <a:ln>
            <a:miter lim="800000"/>
            <a:headEnd/>
            <a:tailEnd/>
          </a:ln>
        </p:spPr>
        <p:txBody>
          <a:bodyPr/>
          <a:lstStyle/>
          <a:p>
            <a:fld id="{8F1B2529-A82A-6540-B7AF-9F4E48A1EE7B}" type="slidenum">
              <a:rPr lang="ja-JP" altLang="en-US"/>
              <a:pPr/>
              <a:t>30</a:t>
            </a:fld>
            <a:endParaRPr lang="ja-JP"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タイトル 1"/>
          <p:cNvSpPr>
            <a:spLocks noGrp="1"/>
          </p:cNvSpPr>
          <p:nvPr>
            <p:ph type="title"/>
          </p:nvPr>
        </p:nvSpPr>
        <p:spPr/>
        <p:txBody>
          <a:bodyPr/>
          <a:lstStyle/>
          <a:p>
            <a:pPr eaLnBrk="1" hangingPunct="1"/>
            <a:endParaRPr lang="ja-JP" altLang="en-US">
              <a:ln>
                <a:noFill/>
              </a:ln>
            </a:endParaRPr>
          </a:p>
        </p:txBody>
      </p:sp>
      <p:sp>
        <p:nvSpPr>
          <p:cNvPr id="38915" name="コンテンツ プレースホルダ 2"/>
          <p:cNvSpPr>
            <a:spLocks noGrp="1"/>
          </p:cNvSpPr>
          <p:nvPr>
            <p:ph idx="1"/>
          </p:nvPr>
        </p:nvSpPr>
        <p:spPr>
          <a:xfrm>
            <a:off x="554038" y="1844675"/>
            <a:ext cx="8107362" cy="3954463"/>
          </a:xfrm>
        </p:spPr>
        <p:txBody>
          <a:bodyPr/>
          <a:lstStyle/>
          <a:p>
            <a:pPr algn="ctr" eaLnBrk="1" hangingPunct="1">
              <a:buFont typeface="Wingdings" charset="2"/>
              <a:buNone/>
              <a:defRPr/>
            </a:pPr>
            <a:r>
              <a:rPr lang="ja-JP" altLang="en-US" sz="3200">
                <a:solidFill>
                  <a:srgbClr val="C00000"/>
                </a:solidFill>
              </a:rPr>
              <a:t>  母乳で赤ちゃんを育てていないなら</a:t>
            </a:r>
            <a:r>
              <a:rPr lang="en-US" altLang="ja-JP" sz="3200">
                <a:solidFill>
                  <a:srgbClr val="C00000"/>
                </a:solidFill>
              </a:rPr>
              <a:t>,</a:t>
            </a:r>
          </a:p>
          <a:p>
            <a:pPr algn="ctr" eaLnBrk="1" hangingPunct="1">
              <a:buFont typeface="Wingdings" charset="2"/>
              <a:buNone/>
              <a:defRPr/>
            </a:pPr>
            <a:r>
              <a:rPr lang="ja-JP" altLang="en-US" sz="3200">
                <a:solidFill>
                  <a:srgbClr val="C00000"/>
                </a:solidFill>
              </a:rPr>
              <a:t>母親は赤ちゃんの栄養法について</a:t>
            </a:r>
            <a:endParaRPr lang="en-US" altLang="ja-JP" sz="3200">
              <a:solidFill>
                <a:srgbClr val="C00000"/>
              </a:solidFill>
            </a:endParaRPr>
          </a:p>
          <a:p>
            <a:pPr algn="ctr" eaLnBrk="1" hangingPunct="1">
              <a:buFont typeface="Wingdings" charset="2"/>
              <a:buNone/>
              <a:defRPr/>
            </a:pPr>
            <a:r>
              <a:rPr lang="ja-JP" altLang="en-US" sz="3200">
                <a:solidFill>
                  <a:srgbClr val="C00000"/>
                </a:solidFill>
              </a:rPr>
              <a:t>何を知っておく必要があるのでしょうか？</a:t>
            </a:r>
          </a:p>
        </p:txBody>
      </p:sp>
      <p:sp>
        <p:nvSpPr>
          <p:cNvPr id="76804" name="スライド番号プレースホルダ 3"/>
          <p:cNvSpPr>
            <a:spLocks noGrp="1"/>
          </p:cNvSpPr>
          <p:nvPr>
            <p:ph type="sldNum" sz="quarter" idx="12"/>
          </p:nvPr>
        </p:nvSpPr>
        <p:spPr bwMode="auto">
          <a:noFill/>
          <a:ln>
            <a:miter lim="800000"/>
            <a:headEnd/>
            <a:tailEnd/>
          </a:ln>
        </p:spPr>
        <p:txBody>
          <a:bodyPr/>
          <a:lstStyle/>
          <a:p>
            <a:fld id="{710EB50C-E114-374B-B534-C62651F41D36}" type="slidenum">
              <a:rPr lang="ja-JP" altLang="en-US"/>
              <a:pPr/>
              <a:t>31</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animEffect transition="in" filter="diamond(in)">
                                      <p:cBhvr>
                                        <p:cTn id="7" dur="2000"/>
                                        <p:tgtEl>
                                          <p:spTgt spid="389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38915">
                                            <p:txEl>
                                              <p:pRg st="1" end="1"/>
                                            </p:txEl>
                                          </p:spTgt>
                                        </p:tgtEl>
                                        <p:attrNameLst>
                                          <p:attrName>style.visibility</p:attrName>
                                        </p:attrNameLst>
                                      </p:cBhvr>
                                      <p:to>
                                        <p:strVal val="visible"/>
                                      </p:to>
                                    </p:set>
                                    <p:animEffect transition="in" filter="diamond(in)">
                                      <p:cBhvr>
                                        <p:cTn id="12" dur="2000"/>
                                        <p:tgtEl>
                                          <p:spTgt spid="3891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38915">
                                            <p:txEl>
                                              <p:pRg st="2" end="2"/>
                                            </p:txEl>
                                          </p:spTgt>
                                        </p:tgtEl>
                                        <p:attrNameLst>
                                          <p:attrName>style.visibility</p:attrName>
                                        </p:attrNameLst>
                                      </p:cBhvr>
                                      <p:to>
                                        <p:strVal val="visible"/>
                                      </p:to>
                                    </p:set>
                                    <p:animEffect transition="in" filter="diamond(in)">
                                      <p:cBhvr>
                                        <p:cTn id="17" dur="2000"/>
                                        <p:tgtEl>
                                          <p:spTgt spid="389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タイトル 1"/>
          <p:cNvSpPr>
            <a:spLocks noGrp="1"/>
          </p:cNvSpPr>
          <p:nvPr>
            <p:ph type="title"/>
          </p:nvPr>
        </p:nvSpPr>
        <p:spPr/>
        <p:txBody>
          <a:bodyPr/>
          <a:lstStyle/>
          <a:p>
            <a:pPr eaLnBrk="1" hangingPunct="1"/>
            <a:r>
              <a:rPr lang="en-US" altLang="ja-JP" sz="3200" b="1">
                <a:ln>
                  <a:noFill/>
                </a:ln>
                <a:latin typeface="HG丸ｺﾞｼｯｸM-PRO" charset="-128"/>
              </a:rPr>
              <a:t>AFASS</a:t>
            </a:r>
            <a:endParaRPr lang="ja-JP" altLang="en-US" sz="3200" b="1">
              <a:ln>
                <a:noFill/>
              </a:ln>
              <a:latin typeface="HG丸ｺﾞｼｯｸM-PRO" charset="-128"/>
            </a:endParaRPr>
          </a:p>
        </p:txBody>
      </p:sp>
      <p:sp>
        <p:nvSpPr>
          <p:cNvPr id="40963" name="コンテンツ プレースホルダ 2"/>
          <p:cNvSpPr>
            <a:spLocks noGrp="1"/>
          </p:cNvSpPr>
          <p:nvPr>
            <p:ph idx="1"/>
          </p:nvPr>
        </p:nvSpPr>
        <p:spPr>
          <a:xfrm>
            <a:off x="928688" y="1676400"/>
            <a:ext cx="7358062" cy="4525963"/>
          </a:xfrm>
        </p:spPr>
        <p:txBody>
          <a:bodyPr/>
          <a:lstStyle/>
          <a:p>
            <a:pPr eaLnBrk="1" hangingPunct="1"/>
            <a:r>
              <a:rPr lang="ja-JP" altLang="en-US"/>
              <a:t>どんな種類の置換栄養が</a:t>
            </a:r>
            <a:endParaRPr lang="en-US" altLang="ja-JP"/>
          </a:p>
          <a:p>
            <a:pPr eaLnBrk="1" hangingPunct="1">
              <a:buFont typeface="Wingdings" charset="2"/>
              <a:buNone/>
            </a:pPr>
            <a:r>
              <a:rPr lang="ja-JP" altLang="en-US"/>
              <a:t>　受け入れられ</a:t>
            </a:r>
            <a:r>
              <a:rPr lang="en-US" altLang="ja-JP"/>
              <a:t>(</a:t>
            </a:r>
            <a:r>
              <a:rPr lang="en-US" altLang="ja-JP">
                <a:solidFill>
                  <a:srgbClr val="C00000"/>
                </a:solidFill>
              </a:rPr>
              <a:t>A</a:t>
            </a:r>
            <a:r>
              <a:rPr lang="en-US" altLang="ja-JP"/>
              <a:t>cceptable)</a:t>
            </a:r>
          </a:p>
          <a:p>
            <a:pPr eaLnBrk="1" hangingPunct="1">
              <a:buFont typeface="Wingdings" charset="2"/>
              <a:buNone/>
            </a:pPr>
            <a:r>
              <a:rPr lang="ja-JP" altLang="en-US"/>
              <a:t>　実行できる環境にあり</a:t>
            </a:r>
            <a:r>
              <a:rPr lang="en-US" altLang="ja-JP"/>
              <a:t>(</a:t>
            </a:r>
            <a:r>
              <a:rPr lang="en-US" altLang="ja-JP">
                <a:solidFill>
                  <a:srgbClr val="C00000"/>
                </a:solidFill>
              </a:rPr>
              <a:t>F</a:t>
            </a:r>
            <a:r>
              <a:rPr lang="en-US" altLang="ja-JP"/>
              <a:t>easible)</a:t>
            </a:r>
          </a:p>
          <a:p>
            <a:pPr eaLnBrk="1" hangingPunct="1">
              <a:buFont typeface="Wingdings" charset="2"/>
              <a:buNone/>
            </a:pPr>
            <a:r>
              <a:rPr lang="ja-JP" altLang="en-US"/>
              <a:t>　購入できる価格であって</a:t>
            </a:r>
            <a:r>
              <a:rPr lang="en-US" altLang="ja-JP"/>
              <a:t>(</a:t>
            </a:r>
            <a:r>
              <a:rPr lang="en-US" altLang="ja-JP">
                <a:solidFill>
                  <a:srgbClr val="C00000"/>
                </a:solidFill>
              </a:rPr>
              <a:t>A</a:t>
            </a:r>
            <a:r>
              <a:rPr lang="en-US" altLang="ja-JP"/>
              <a:t>ffordable)</a:t>
            </a:r>
          </a:p>
          <a:p>
            <a:pPr eaLnBrk="1" hangingPunct="1">
              <a:buFont typeface="Wingdings" charset="2"/>
              <a:buNone/>
            </a:pPr>
            <a:r>
              <a:rPr lang="ja-JP" altLang="en-US"/>
              <a:t>　持続可能であり</a:t>
            </a:r>
            <a:r>
              <a:rPr lang="en-US" altLang="ja-JP"/>
              <a:t>(</a:t>
            </a:r>
            <a:r>
              <a:rPr lang="en-US" altLang="ja-JP">
                <a:solidFill>
                  <a:srgbClr val="C00000"/>
                </a:solidFill>
              </a:rPr>
              <a:t>S</a:t>
            </a:r>
            <a:r>
              <a:rPr lang="en-US" altLang="ja-JP"/>
              <a:t>ustainable)</a:t>
            </a:r>
          </a:p>
          <a:p>
            <a:pPr eaLnBrk="1" hangingPunct="1">
              <a:buFont typeface="Wingdings" charset="2"/>
              <a:buNone/>
            </a:pPr>
            <a:r>
              <a:rPr lang="ja-JP" altLang="en-US"/>
              <a:t>　しかも安全</a:t>
            </a:r>
            <a:r>
              <a:rPr lang="en-US" altLang="ja-JP"/>
              <a:t>(</a:t>
            </a:r>
            <a:r>
              <a:rPr lang="en-US" altLang="ja-JP">
                <a:solidFill>
                  <a:srgbClr val="C00000"/>
                </a:solidFill>
              </a:rPr>
              <a:t>S</a:t>
            </a:r>
            <a:r>
              <a:rPr lang="en-US" altLang="ja-JP"/>
              <a:t>afe)</a:t>
            </a:r>
            <a:r>
              <a:rPr lang="ja-JP" altLang="en-US"/>
              <a:t>であるのか</a:t>
            </a:r>
            <a:endParaRPr lang="en-US" altLang="ja-JP"/>
          </a:p>
          <a:p>
            <a:pPr eaLnBrk="1" hangingPunct="1"/>
            <a:r>
              <a:rPr lang="ja-JP" altLang="en-US"/>
              <a:t>どのように置換栄養を入手して安全に調乳し与えるか</a:t>
            </a:r>
            <a:endParaRPr lang="en-US" altLang="ja-JP"/>
          </a:p>
          <a:p>
            <a:pPr lvl="1" eaLnBrk="1" hangingPunct="1">
              <a:buFont typeface="Wingdings" charset="2"/>
              <a:buNone/>
            </a:pPr>
            <a:endParaRPr lang="en-US" altLang="ja-JP"/>
          </a:p>
        </p:txBody>
      </p:sp>
      <p:sp>
        <p:nvSpPr>
          <p:cNvPr id="78852" name="スライド番号プレースホルダ 3"/>
          <p:cNvSpPr>
            <a:spLocks noGrp="1"/>
          </p:cNvSpPr>
          <p:nvPr>
            <p:ph type="sldNum" sz="quarter" idx="12"/>
          </p:nvPr>
        </p:nvSpPr>
        <p:spPr bwMode="auto">
          <a:noFill/>
          <a:ln>
            <a:miter lim="800000"/>
            <a:headEnd/>
            <a:tailEnd/>
          </a:ln>
        </p:spPr>
        <p:txBody>
          <a:bodyPr/>
          <a:lstStyle/>
          <a:p>
            <a:fld id="{D6E0287B-1765-8547-9E18-A4E46CABDD22}" type="slidenum">
              <a:rPr lang="ja-JP" altLang="en-US"/>
              <a:pPr/>
              <a:t>32</a:t>
            </a:fld>
            <a:endParaRPr lang="ja-JP"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タイトル 1"/>
          <p:cNvSpPr>
            <a:spLocks noGrp="1"/>
          </p:cNvSpPr>
          <p:nvPr>
            <p:ph type="title"/>
          </p:nvPr>
        </p:nvSpPr>
        <p:spPr>
          <a:xfrm>
            <a:off x="857250" y="428625"/>
            <a:ext cx="7500938" cy="1000125"/>
          </a:xfrm>
        </p:spPr>
        <p:txBody>
          <a:bodyPr/>
          <a:lstStyle/>
          <a:p>
            <a:pPr eaLnBrk="1" hangingPunct="1"/>
            <a:r>
              <a:rPr lang="ja-JP" altLang="en-US" sz="3200">
                <a:ln>
                  <a:noFill/>
                </a:ln>
                <a:latin typeface="HG丸ｺﾞｼｯｸM-PRO" charset="-128"/>
              </a:rPr>
              <a:t>ステップ</a:t>
            </a:r>
            <a:r>
              <a:rPr lang="en-US" altLang="ja-JP" sz="3200">
                <a:ln>
                  <a:noFill/>
                </a:ln>
                <a:latin typeface="HG丸ｺﾞｼｯｸM-PRO" charset="-128"/>
              </a:rPr>
              <a:t> 6</a:t>
            </a:r>
            <a:endParaRPr lang="ja-JP" altLang="en-US" sz="3200">
              <a:ln>
                <a:noFill/>
              </a:ln>
              <a:latin typeface="HG丸ｺﾞｼｯｸM-PRO" charset="-128"/>
            </a:endParaRPr>
          </a:p>
        </p:txBody>
      </p:sp>
      <p:sp>
        <p:nvSpPr>
          <p:cNvPr id="41987" name="コンテンツ プレースホルダ 2"/>
          <p:cNvSpPr>
            <a:spLocks noGrp="1"/>
          </p:cNvSpPr>
          <p:nvPr>
            <p:ph sz="half" idx="1"/>
          </p:nvPr>
        </p:nvSpPr>
        <p:spPr>
          <a:xfrm>
            <a:off x="323850" y="1428750"/>
            <a:ext cx="8391525" cy="2162175"/>
          </a:xfrm>
        </p:spPr>
        <p:txBody>
          <a:bodyPr/>
          <a:lstStyle/>
          <a:p>
            <a:pPr algn="ctr" eaLnBrk="1" hangingPunct="1">
              <a:buFont typeface="Wingdings" charset="2"/>
              <a:buNone/>
              <a:defRPr/>
            </a:pPr>
            <a:r>
              <a:rPr lang="ja-JP" altLang="en-US" sz="3200">
                <a:solidFill>
                  <a:srgbClr val="7030A0"/>
                </a:solidFill>
              </a:rPr>
              <a:t>　医学的に必要でない限り</a:t>
            </a:r>
            <a:r>
              <a:rPr lang="en-US" altLang="ja-JP" sz="3200">
                <a:solidFill>
                  <a:srgbClr val="7030A0"/>
                </a:solidFill>
              </a:rPr>
              <a:t>,</a:t>
            </a:r>
          </a:p>
          <a:p>
            <a:pPr algn="ctr" eaLnBrk="1" hangingPunct="1">
              <a:buFont typeface="Wingdings" charset="2"/>
              <a:buNone/>
              <a:defRPr/>
            </a:pPr>
            <a:r>
              <a:rPr lang="ja-JP" altLang="en-US" sz="3200">
                <a:solidFill>
                  <a:srgbClr val="7030A0"/>
                </a:solidFill>
              </a:rPr>
              <a:t>新生児には母乳以外の栄養や水分を与えない</a:t>
            </a:r>
            <a:endParaRPr lang="en-US" altLang="ja-JP" sz="3200">
              <a:solidFill>
                <a:srgbClr val="7030A0"/>
              </a:solidFill>
            </a:endParaRPr>
          </a:p>
          <a:p>
            <a:pPr algn="ctr" eaLnBrk="1" hangingPunct="1">
              <a:buFont typeface="Wingdings" charset="2"/>
              <a:buNone/>
              <a:defRPr/>
            </a:pPr>
            <a:r>
              <a:rPr lang="ja-JP" altLang="en-US" sz="3200">
                <a:solidFill>
                  <a:srgbClr val="7030A0"/>
                </a:solidFill>
              </a:rPr>
              <a:t>ようにしましょう</a:t>
            </a:r>
            <a:endParaRPr lang="en-US" altLang="ja-JP" sz="3200">
              <a:solidFill>
                <a:srgbClr val="7030A0"/>
              </a:solidFill>
            </a:endParaRPr>
          </a:p>
        </p:txBody>
      </p:sp>
      <p:sp>
        <p:nvSpPr>
          <p:cNvPr id="80900" name="スライド番号プレースホルダ 3"/>
          <p:cNvSpPr>
            <a:spLocks noGrp="1"/>
          </p:cNvSpPr>
          <p:nvPr>
            <p:ph type="sldNum" sz="quarter" idx="12"/>
          </p:nvPr>
        </p:nvSpPr>
        <p:spPr bwMode="auto">
          <a:noFill/>
          <a:ln>
            <a:miter lim="800000"/>
            <a:headEnd/>
            <a:tailEnd/>
          </a:ln>
        </p:spPr>
        <p:txBody>
          <a:bodyPr/>
          <a:lstStyle/>
          <a:p>
            <a:fld id="{25CDE374-02DA-9349-AFF6-C7183FD668F1}" type="slidenum">
              <a:rPr lang="ja-JP" altLang="en-US"/>
              <a:pPr/>
              <a:t>33</a:t>
            </a:fld>
            <a:endParaRPr lang="ja-JP" alt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タイトル 1"/>
          <p:cNvSpPr>
            <a:spLocks noGrp="1"/>
          </p:cNvSpPr>
          <p:nvPr>
            <p:ph type="title"/>
          </p:nvPr>
        </p:nvSpPr>
        <p:spPr/>
        <p:txBody>
          <a:bodyPr/>
          <a:lstStyle/>
          <a:p>
            <a:pPr eaLnBrk="1" hangingPunct="1"/>
            <a:endParaRPr lang="ja-JP" altLang="en-US">
              <a:ln>
                <a:noFill/>
              </a:ln>
            </a:endParaRPr>
          </a:p>
        </p:txBody>
      </p:sp>
      <p:sp>
        <p:nvSpPr>
          <p:cNvPr id="41987" name="コンテンツ プレースホルダ 2"/>
          <p:cNvSpPr>
            <a:spLocks noGrp="1"/>
          </p:cNvSpPr>
          <p:nvPr>
            <p:ph idx="1"/>
          </p:nvPr>
        </p:nvSpPr>
        <p:spPr>
          <a:xfrm>
            <a:off x="785813" y="2214563"/>
            <a:ext cx="7643812" cy="3597275"/>
          </a:xfrm>
        </p:spPr>
        <p:txBody>
          <a:bodyPr/>
          <a:lstStyle/>
          <a:p>
            <a:pPr algn="ctr" eaLnBrk="1" hangingPunct="1">
              <a:buFont typeface="Wingdings" charset="2"/>
              <a:buNone/>
              <a:defRPr/>
            </a:pPr>
            <a:r>
              <a:rPr lang="ja-JP" altLang="en-US" sz="3200">
                <a:solidFill>
                  <a:srgbClr val="C00000"/>
                </a:solidFill>
              </a:rPr>
              <a:t>  新生児に母乳だけを与えることが</a:t>
            </a:r>
            <a:endParaRPr lang="en-US" altLang="ja-JP" sz="3200">
              <a:solidFill>
                <a:srgbClr val="C00000"/>
              </a:solidFill>
            </a:endParaRPr>
          </a:p>
          <a:p>
            <a:pPr algn="ctr" eaLnBrk="1" hangingPunct="1">
              <a:buFont typeface="Wingdings" charset="2"/>
              <a:buNone/>
              <a:defRPr/>
            </a:pPr>
            <a:r>
              <a:rPr lang="ja-JP" altLang="en-US" sz="3200">
                <a:solidFill>
                  <a:srgbClr val="C00000"/>
                </a:solidFill>
              </a:rPr>
              <a:t>なぜ重要なのでしょうか？</a:t>
            </a:r>
          </a:p>
        </p:txBody>
      </p:sp>
      <p:sp>
        <p:nvSpPr>
          <p:cNvPr id="82948" name="スライド番号プレースホルダ 3"/>
          <p:cNvSpPr>
            <a:spLocks noGrp="1"/>
          </p:cNvSpPr>
          <p:nvPr>
            <p:ph type="sldNum" sz="quarter" idx="12"/>
          </p:nvPr>
        </p:nvSpPr>
        <p:spPr bwMode="auto">
          <a:noFill/>
          <a:ln>
            <a:miter lim="800000"/>
            <a:headEnd/>
            <a:tailEnd/>
          </a:ln>
        </p:spPr>
        <p:txBody>
          <a:bodyPr/>
          <a:lstStyle/>
          <a:p>
            <a:fld id="{C299B970-3FBD-9640-AF64-6C057BF81696}" type="slidenum">
              <a:rPr lang="ja-JP" altLang="en-US"/>
              <a:pPr/>
              <a:t>34</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diamond(in)">
                                      <p:cBhvr>
                                        <p:cTn id="7" dur="2000"/>
                                        <p:tgtEl>
                                          <p:spTgt spid="419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41987">
                                            <p:txEl>
                                              <p:pRg st="1" end="1"/>
                                            </p:txEl>
                                          </p:spTgt>
                                        </p:tgtEl>
                                        <p:attrNameLst>
                                          <p:attrName>style.visibility</p:attrName>
                                        </p:attrNameLst>
                                      </p:cBhvr>
                                      <p:to>
                                        <p:strVal val="visible"/>
                                      </p:to>
                                    </p:set>
                                    <p:animEffect transition="in" filter="diamond(in)">
                                      <p:cBhvr>
                                        <p:cTn id="12" dur="2000"/>
                                        <p:tgtEl>
                                          <p:spTgt spid="4198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タイトル 1"/>
          <p:cNvSpPr>
            <a:spLocks noGrp="1"/>
          </p:cNvSpPr>
          <p:nvPr>
            <p:ph type="title"/>
          </p:nvPr>
        </p:nvSpPr>
        <p:spPr>
          <a:xfrm>
            <a:off x="539750" y="476250"/>
            <a:ext cx="8208963" cy="714375"/>
          </a:xfrm>
        </p:spPr>
        <p:txBody>
          <a:bodyPr/>
          <a:lstStyle/>
          <a:p>
            <a:pPr eaLnBrk="1" hangingPunct="1"/>
            <a:r>
              <a:rPr lang="ja-JP" altLang="en-US" b="1">
                <a:ln>
                  <a:noFill/>
                </a:ln>
              </a:rPr>
              <a:t>新生児に母乳だけを与える重要性</a:t>
            </a:r>
          </a:p>
        </p:txBody>
      </p:sp>
      <p:sp>
        <p:nvSpPr>
          <p:cNvPr id="35843" name="コンテンツ プレースホルダ 2"/>
          <p:cNvSpPr>
            <a:spLocks noGrp="1"/>
          </p:cNvSpPr>
          <p:nvPr>
            <p:ph idx="1"/>
          </p:nvPr>
        </p:nvSpPr>
        <p:spPr>
          <a:xfrm>
            <a:off x="611188" y="1600200"/>
            <a:ext cx="8064500" cy="3875088"/>
          </a:xfrm>
        </p:spPr>
        <p:txBody>
          <a:bodyPr/>
          <a:lstStyle/>
          <a:p>
            <a:pPr eaLnBrk="1" hangingPunct="1">
              <a:spcAft>
                <a:spcPts val="1200"/>
              </a:spcAft>
            </a:pPr>
            <a:r>
              <a:rPr lang="ja-JP" altLang="en-US"/>
              <a:t>母乳は塗料のように赤ちゃんの消化管の内部を覆って赤ちゃんを守る</a:t>
            </a:r>
            <a:endParaRPr lang="en-US" altLang="ja-JP"/>
          </a:p>
          <a:p>
            <a:pPr lvl="1" eaLnBrk="1" hangingPunct="1">
              <a:spcAft>
                <a:spcPts val="1200"/>
              </a:spcAft>
              <a:buFont typeface="Wingdings" charset="2"/>
              <a:buChar char="ü"/>
            </a:pPr>
            <a:r>
              <a:rPr lang="ja-JP" altLang="en-US"/>
              <a:t>他の食べ物や飲み物はこの防御を洗い流す</a:t>
            </a:r>
            <a:endParaRPr lang="en-US" altLang="ja-JP"/>
          </a:p>
          <a:p>
            <a:pPr lvl="1" eaLnBrk="1" hangingPunct="1">
              <a:spcAft>
                <a:spcPts val="1200"/>
              </a:spcAft>
              <a:buFont typeface="Wingdings" charset="2"/>
              <a:buChar char="ü"/>
            </a:pPr>
            <a:r>
              <a:rPr lang="ja-JP" altLang="en-US"/>
              <a:t>他の食べ物や飲み物は</a:t>
            </a:r>
            <a:r>
              <a:rPr lang="en-US" altLang="ja-JP"/>
              <a:t>,</a:t>
            </a:r>
            <a:r>
              <a:rPr lang="ja-JP" altLang="en-US"/>
              <a:t>赤ちゃんに感染の機会を与える危険性がある</a:t>
            </a:r>
            <a:endParaRPr lang="en-US" altLang="ja-JP"/>
          </a:p>
        </p:txBody>
      </p:sp>
      <p:sp>
        <p:nvSpPr>
          <p:cNvPr id="84996" name="スライド番号プレースホルダ 3"/>
          <p:cNvSpPr>
            <a:spLocks noGrp="1"/>
          </p:cNvSpPr>
          <p:nvPr>
            <p:ph type="sldNum" sz="quarter" idx="12"/>
          </p:nvPr>
        </p:nvSpPr>
        <p:spPr bwMode="auto">
          <a:noFill/>
          <a:ln>
            <a:miter lim="800000"/>
            <a:headEnd/>
            <a:tailEnd/>
          </a:ln>
        </p:spPr>
        <p:txBody>
          <a:bodyPr/>
          <a:lstStyle/>
          <a:p>
            <a:fld id="{DCBB85B9-E694-984A-8F11-9164F129A18E}" type="slidenum">
              <a:rPr lang="ja-JP" altLang="en-US"/>
              <a:pPr/>
              <a:t>35</a:t>
            </a:fld>
            <a:endParaRPr lang="ja-JP" alt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タイトル 1"/>
          <p:cNvSpPr>
            <a:spLocks noGrp="1"/>
          </p:cNvSpPr>
          <p:nvPr>
            <p:ph type="title"/>
          </p:nvPr>
        </p:nvSpPr>
        <p:spPr>
          <a:xfrm>
            <a:off x="857250" y="571500"/>
            <a:ext cx="7500938" cy="1143000"/>
          </a:xfrm>
        </p:spPr>
        <p:txBody>
          <a:bodyPr/>
          <a:lstStyle/>
          <a:p>
            <a:pPr eaLnBrk="1" hangingPunct="1"/>
            <a:r>
              <a:rPr lang="ja-JP" altLang="en-US" sz="3200">
                <a:ln>
                  <a:noFill/>
                </a:ln>
                <a:latin typeface="HG丸ｺﾞｼｯｸM-PRO" charset="-128"/>
              </a:rPr>
              <a:t>ステップ</a:t>
            </a:r>
            <a:r>
              <a:rPr lang="en-US" altLang="ja-JP" sz="3200">
                <a:ln>
                  <a:noFill/>
                </a:ln>
                <a:latin typeface="HG丸ｺﾞｼｯｸM-PRO" charset="-128"/>
              </a:rPr>
              <a:t> 7</a:t>
            </a:r>
            <a:endParaRPr lang="ja-JP" altLang="en-US" sz="3200">
              <a:ln>
                <a:noFill/>
              </a:ln>
              <a:latin typeface="HG丸ｺﾞｼｯｸM-PRO" charset="-128"/>
            </a:endParaRPr>
          </a:p>
        </p:txBody>
      </p:sp>
      <p:sp>
        <p:nvSpPr>
          <p:cNvPr id="45059" name="コンテンツ プレースホルダ 2"/>
          <p:cNvSpPr>
            <a:spLocks noGrp="1"/>
          </p:cNvSpPr>
          <p:nvPr>
            <p:ph sz="half" idx="1"/>
          </p:nvPr>
        </p:nvSpPr>
        <p:spPr>
          <a:xfrm>
            <a:off x="-107950" y="2673350"/>
            <a:ext cx="9001125" cy="1136650"/>
          </a:xfrm>
        </p:spPr>
        <p:txBody>
          <a:bodyPr/>
          <a:lstStyle/>
          <a:p>
            <a:pPr algn="ctr" eaLnBrk="1" hangingPunct="1">
              <a:buFont typeface="Wingdings" charset="2"/>
              <a:buNone/>
              <a:defRPr/>
            </a:pPr>
            <a:r>
              <a:rPr lang="ja-JP" altLang="en-US" sz="3200">
                <a:solidFill>
                  <a:srgbClr val="7030A0"/>
                </a:solidFill>
              </a:rPr>
              <a:t>　お母さんと赤ちゃんが一緒にいられるように</a:t>
            </a:r>
            <a:r>
              <a:rPr lang="en-US" altLang="ja-JP" sz="3200">
                <a:solidFill>
                  <a:srgbClr val="7030A0"/>
                </a:solidFill>
              </a:rPr>
              <a:t>,</a:t>
            </a:r>
            <a:r>
              <a:rPr lang="ja-JP" altLang="en-US" sz="3200">
                <a:solidFill>
                  <a:srgbClr val="7030A0"/>
                </a:solidFill>
              </a:rPr>
              <a:t>終日</a:t>
            </a:r>
            <a:r>
              <a:rPr lang="en-US" altLang="ja-JP" sz="3200">
                <a:solidFill>
                  <a:srgbClr val="7030A0"/>
                </a:solidFill>
              </a:rPr>
              <a:t>,</a:t>
            </a:r>
            <a:r>
              <a:rPr lang="ja-JP" altLang="en-US" sz="3200">
                <a:solidFill>
                  <a:srgbClr val="7030A0"/>
                </a:solidFill>
              </a:rPr>
              <a:t>母子同室を実施しましょう</a:t>
            </a:r>
            <a:endParaRPr lang="en-US" altLang="ja-JP" sz="3200">
              <a:solidFill>
                <a:srgbClr val="7030A0"/>
              </a:solidFill>
            </a:endParaRPr>
          </a:p>
        </p:txBody>
      </p:sp>
      <p:sp>
        <p:nvSpPr>
          <p:cNvPr id="87044" name="スライド番号プレースホルダ 3"/>
          <p:cNvSpPr>
            <a:spLocks noGrp="1"/>
          </p:cNvSpPr>
          <p:nvPr>
            <p:ph type="sldNum" sz="quarter" idx="12"/>
          </p:nvPr>
        </p:nvSpPr>
        <p:spPr bwMode="auto">
          <a:noFill/>
          <a:ln>
            <a:miter lim="800000"/>
            <a:headEnd/>
            <a:tailEnd/>
          </a:ln>
        </p:spPr>
        <p:txBody>
          <a:bodyPr/>
          <a:lstStyle/>
          <a:p>
            <a:fld id="{D6942247-B01C-9041-8853-6D9934B62CB7}" type="slidenum">
              <a:rPr lang="ja-JP" altLang="en-US"/>
              <a:pPr/>
              <a:t>36</a:t>
            </a:fld>
            <a:endParaRPr lang="ja-JP"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タイトル 1"/>
          <p:cNvSpPr>
            <a:spLocks noGrp="1"/>
          </p:cNvSpPr>
          <p:nvPr>
            <p:ph type="title"/>
          </p:nvPr>
        </p:nvSpPr>
        <p:spPr>
          <a:xfrm>
            <a:off x="471488" y="1095375"/>
            <a:ext cx="8215312" cy="2714625"/>
          </a:xfrm>
        </p:spPr>
        <p:txBody>
          <a:bodyPr/>
          <a:lstStyle/>
          <a:p>
            <a:pPr eaLnBrk="1" hangingPunct="1">
              <a:spcAft>
                <a:spcPts val="600"/>
              </a:spcAft>
            </a:pPr>
            <a:r>
              <a:rPr lang="ja-JP" altLang="en-US" sz="3200">
                <a:ln>
                  <a:noFill/>
                </a:ln>
                <a:latin typeface="HG丸ｺﾞｼｯｸM-PRO" charset="-128"/>
              </a:rPr>
              <a:t>ステップ</a:t>
            </a:r>
            <a:r>
              <a:rPr lang="en-US" altLang="ja-JP" sz="3200">
                <a:ln>
                  <a:noFill/>
                </a:ln>
                <a:latin typeface="HG丸ｺﾞｼｯｸM-PRO" charset="-128"/>
              </a:rPr>
              <a:t> 8</a:t>
            </a:r>
            <a:br>
              <a:rPr lang="en-US" altLang="ja-JP" sz="3200">
                <a:ln>
                  <a:noFill/>
                </a:ln>
                <a:latin typeface="HG丸ｺﾞｼｯｸM-PRO" charset="-128"/>
              </a:rPr>
            </a:br>
            <a:r>
              <a:rPr lang="en-US" altLang="ja-JP" sz="3200">
                <a:ln>
                  <a:noFill/>
                </a:ln>
                <a:latin typeface="HG丸ｺﾞｼｯｸM-PRO" charset="-128"/>
              </a:rPr>
              <a:t/>
            </a:r>
            <a:br>
              <a:rPr lang="en-US" altLang="ja-JP" sz="3200">
                <a:ln>
                  <a:noFill/>
                </a:ln>
                <a:latin typeface="HG丸ｺﾞｼｯｸM-PRO" charset="-128"/>
              </a:rPr>
            </a:br>
            <a:r>
              <a:rPr lang="en-US" altLang="ja-JP" sz="3200">
                <a:ln>
                  <a:noFill/>
                </a:ln>
                <a:latin typeface="HG丸ｺﾞｼｯｸM-PRO" charset="-128"/>
              </a:rPr>
              <a:t/>
            </a:r>
            <a:br>
              <a:rPr lang="en-US" altLang="ja-JP" sz="3200">
                <a:ln>
                  <a:noFill/>
                </a:ln>
                <a:latin typeface="HG丸ｺﾞｼｯｸM-PRO" charset="-128"/>
              </a:rPr>
            </a:br>
            <a:r>
              <a:rPr lang="ja-JP" altLang="en-US" sz="3200" b="0">
                <a:ln>
                  <a:noFill/>
                </a:ln>
                <a:latin typeface="HG丸ｺﾞｼｯｸM-PRO" charset="-128"/>
              </a:rPr>
              <a:t>赤ちゃんが欲しがるときに欲しがるだけの授乳を勧めましょう</a:t>
            </a:r>
            <a:r>
              <a:rPr lang="en-US" altLang="ja-JP" sz="3200">
                <a:ln>
                  <a:noFill/>
                </a:ln>
                <a:latin typeface="HG丸ｺﾞｼｯｸM-PRO" charset="-128"/>
              </a:rPr>
              <a:t/>
            </a:r>
            <a:br>
              <a:rPr lang="en-US" altLang="ja-JP" sz="3200">
                <a:ln>
                  <a:noFill/>
                </a:ln>
                <a:latin typeface="HG丸ｺﾞｼｯｸM-PRO" charset="-128"/>
              </a:rPr>
            </a:br>
            <a:endParaRPr lang="ja-JP" altLang="en-US" sz="3200">
              <a:ln>
                <a:noFill/>
              </a:ln>
              <a:latin typeface="HG丸ｺﾞｼｯｸM-PRO" charset="-128"/>
            </a:endParaRPr>
          </a:p>
        </p:txBody>
      </p:sp>
      <p:sp>
        <p:nvSpPr>
          <p:cNvPr id="89092" name="スライド番号プレースホルダ 3"/>
          <p:cNvSpPr>
            <a:spLocks noGrp="1"/>
          </p:cNvSpPr>
          <p:nvPr>
            <p:ph type="sldNum" sz="quarter" idx="12"/>
          </p:nvPr>
        </p:nvSpPr>
        <p:spPr bwMode="auto">
          <a:noFill/>
          <a:ln>
            <a:miter lim="800000"/>
            <a:headEnd/>
            <a:tailEnd/>
          </a:ln>
        </p:spPr>
        <p:txBody>
          <a:bodyPr/>
          <a:lstStyle/>
          <a:p>
            <a:fld id="{B913D9C9-AF1B-9E46-9A4E-84AFF38E8060}" type="slidenum">
              <a:rPr lang="ja-JP" altLang="en-US"/>
              <a:pPr/>
              <a:t>37</a:t>
            </a:fld>
            <a:endParaRPr lang="ja-JP" alt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8" name="タイトル 1"/>
          <p:cNvSpPr>
            <a:spLocks noGrp="1"/>
          </p:cNvSpPr>
          <p:nvPr>
            <p:ph type="title"/>
          </p:nvPr>
        </p:nvSpPr>
        <p:spPr/>
        <p:txBody>
          <a:bodyPr/>
          <a:lstStyle/>
          <a:p>
            <a:pPr eaLnBrk="1" hangingPunct="1"/>
            <a:endParaRPr lang="ja-JP" altLang="en-US">
              <a:ln>
                <a:noFill/>
              </a:ln>
            </a:endParaRPr>
          </a:p>
        </p:txBody>
      </p:sp>
      <p:sp>
        <p:nvSpPr>
          <p:cNvPr id="46083" name="コンテンツ プレースホルダ 2"/>
          <p:cNvSpPr>
            <a:spLocks noGrp="1"/>
          </p:cNvSpPr>
          <p:nvPr>
            <p:ph idx="1"/>
          </p:nvPr>
        </p:nvSpPr>
        <p:spPr>
          <a:xfrm>
            <a:off x="806450" y="2205038"/>
            <a:ext cx="7602538" cy="1573212"/>
          </a:xfrm>
        </p:spPr>
        <p:txBody>
          <a:bodyPr/>
          <a:lstStyle/>
          <a:p>
            <a:pPr eaLnBrk="1" hangingPunct="1">
              <a:buFont typeface="Wingdings" charset="2"/>
              <a:buNone/>
              <a:defRPr/>
            </a:pPr>
            <a:r>
              <a:rPr lang="ja-JP" altLang="en-US" sz="3200">
                <a:solidFill>
                  <a:srgbClr val="C00000"/>
                </a:solidFill>
              </a:rPr>
              <a:t>  母親と赤ちゃんが</a:t>
            </a:r>
            <a:r>
              <a:rPr lang="en-US" altLang="ja-JP" sz="3200">
                <a:solidFill>
                  <a:srgbClr val="C00000"/>
                </a:solidFill>
              </a:rPr>
              <a:t>24</a:t>
            </a:r>
            <a:r>
              <a:rPr lang="ja-JP" altLang="en-US" sz="3200">
                <a:solidFill>
                  <a:srgbClr val="C00000"/>
                </a:solidFill>
              </a:rPr>
              <a:t>時間終日一緒にいることがなぜ重要なのでしょうか？</a:t>
            </a:r>
          </a:p>
        </p:txBody>
      </p:sp>
      <p:sp>
        <p:nvSpPr>
          <p:cNvPr id="91140" name="スライド番号プレースホルダ 3"/>
          <p:cNvSpPr>
            <a:spLocks noGrp="1"/>
          </p:cNvSpPr>
          <p:nvPr>
            <p:ph type="sldNum" sz="quarter" idx="12"/>
          </p:nvPr>
        </p:nvSpPr>
        <p:spPr bwMode="auto">
          <a:noFill/>
          <a:ln>
            <a:miter lim="800000"/>
            <a:headEnd/>
            <a:tailEnd/>
          </a:ln>
        </p:spPr>
        <p:txBody>
          <a:bodyPr/>
          <a:lstStyle/>
          <a:p>
            <a:fld id="{8A46D284-A1BB-9443-9760-0BD135C59602}" type="slidenum">
              <a:rPr lang="ja-JP" altLang="en-US"/>
              <a:pPr/>
              <a:t>38</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6083">
                                            <p:txEl>
                                              <p:pRg st="0" end="0"/>
                                            </p:txEl>
                                          </p:spTgt>
                                        </p:tgtEl>
                                        <p:attrNameLst>
                                          <p:attrName>style.visibility</p:attrName>
                                        </p:attrNameLst>
                                      </p:cBhvr>
                                      <p:to>
                                        <p:strVal val="visible"/>
                                      </p:to>
                                    </p:set>
                                    <p:animEffect transition="in" filter="diamond(in)">
                                      <p:cBhvr>
                                        <p:cTn id="7" dur="2000"/>
                                        <p:tgtEl>
                                          <p:spTgt spid="4608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タイトル 1"/>
          <p:cNvSpPr>
            <a:spLocks noGrp="1"/>
          </p:cNvSpPr>
          <p:nvPr>
            <p:ph type="title"/>
          </p:nvPr>
        </p:nvSpPr>
        <p:spPr>
          <a:xfrm>
            <a:off x="900113" y="404813"/>
            <a:ext cx="7358062" cy="714375"/>
          </a:xfrm>
        </p:spPr>
        <p:txBody>
          <a:bodyPr/>
          <a:lstStyle/>
          <a:p>
            <a:pPr eaLnBrk="1" hangingPunct="1"/>
            <a:r>
              <a:rPr lang="ja-JP" altLang="en-US" b="1">
                <a:ln>
                  <a:noFill/>
                </a:ln>
              </a:rPr>
              <a:t>終日母子が一緒にいる重要性</a:t>
            </a:r>
          </a:p>
        </p:txBody>
      </p:sp>
      <p:sp>
        <p:nvSpPr>
          <p:cNvPr id="48131" name="コンテンツ プレースホルダ 2"/>
          <p:cNvSpPr>
            <a:spLocks noGrp="1"/>
          </p:cNvSpPr>
          <p:nvPr>
            <p:ph idx="1"/>
          </p:nvPr>
        </p:nvSpPr>
        <p:spPr>
          <a:xfrm>
            <a:off x="395288" y="1119188"/>
            <a:ext cx="8353425" cy="4973637"/>
          </a:xfrm>
        </p:spPr>
        <p:txBody>
          <a:bodyPr/>
          <a:lstStyle/>
          <a:p>
            <a:pPr eaLnBrk="1" hangingPunct="1">
              <a:spcBef>
                <a:spcPct val="0"/>
              </a:spcBef>
            </a:pPr>
            <a:r>
              <a:rPr lang="ja-JP" altLang="en-US"/>
              <a:t>母子同室</a:t>
            </a:r>
            <a:endParaRPr lang="en-US" altLang="ja-JP"/>
          </a:p>
          <a:p>
            <a:pPr lvl="1" eaLnBrk="1" hangingPunct="1">
              <a:spcBef>
                <a:spcPct val="0"/>
              </a:spcBef>
              <a:buFont typeface="Wingdings" charset="2"/>
              <a:buChar char="ü"/>
            </a:pPr>
            <a:r>
              <a:rPr lang="ja-JP" altLang="en-US"/>
              <a:t>母親は赤ちゃんの欲しがるサインを知ることができる</a:t>
            </a:r>
            <a:endParaRPr lang="en-US" altLang="ja-JP"/>
          </a:p>
          <a:p>
            <a:pPr lvl="1" eaLnBrk="1" hangingPunct="1">
              <a:spcBef>
                <a:spcPct val="0"/>
              </a:spcBef>
              <a:buFont typeface="Wingdings" charset="2"/>
              <a:buChar char="ü"/>
            </a:pPr>
            <a:r>
              <a:rPr lang="ja-JP" altLang="en-US"/>
              <a:t>どのように赤ちゃんの世話をすればよいかを学べる</a:t>
            </a:r>
            <a:endParaRPr lang="en-US" altLang="ja-JP"/>
          </a:p>
          <a:p>
            <a:pPr lvl="1" eaLnBrk="1" hangingPunct="1">
              <a:spcBef>
                <a:spcPct val="0"/>
              </a:spcBef>
              <a:buFont typeface="Wingdings" charset="2"/>
              <a:buChar char="ü"/>
            </a:pPr>
            <a:r>
              <a:rPr lang="ja-JP" altLang="en-US"/>
              <a:t>時間による授乳</a:t>
            </a:r>
            <a:r>
              <a:rPr lang="en-US" altLang="ja-JP"/>
              <a:t>(</a:t>
            </a:r>
            <a:r>
              <a:rPr lang="ja-JP" altLang="en-US"/>
              <a:t>規則授乳</a:t>
            </a:r>
            <a:r>
              <a:rPr lang="en-US" altLang="ja-JP"/>
              <a:t>)</a:t>
            </a:r>
            <a:r>
              <a:rPr lang="ja-JP" altLang="en-US"/>
              <a:t>ではなくサインに応じて赤ちゃんが欲しがるときに授乳すること</a:t>
            </a:r>
            <a:r>
              <a:rPr lang="en-US" altLang="ja-JP"/>
              <a:t>(</a:t>
            </a:r>
            <a:r>
              <a:rPr lang="ja-JP" altLang="en-US"/>
              <a:t>自律授乳</a:t>
            </a:r>
            <a:r>
              <a:rPr lang="en-US" altLang="ja-JP"/>
              <a:t>)</a:t>
            </a:r>
            <a:r>
              <a:rPr lang="ja-JP" altLang="en-US"/>
              <a:t>ができる</a:t>
            </a:r>
            <a:endParaRPr lang="en-US" altLang="ja-JP"/>
          </a:p>
          <a:p>
            <a:pPr eaLnBrk="1" hangingPunct="1">
              <a:spcBef>
                <a:spcPct val="0"/>
              </a:spcBef>
            </a:pPr>
            <a:r>
              <a:rPr lang="ja-JP" altLang="en-US"/>
              <a:t>赤ちゃんが授乳してもらうために泣くとエネルギーを使ってしまって充分に哺乳しないまま眠ってしまう可能性がある</a:t>
            </a:r>
          </a:p>
        </p:txBody>
      </p:sp>
      <p:sp>
        <p:nvSpPr>
          <p:cNvPr id="93188" name="スライド番号プレースホルダ 3"/>
          <p:cNvSpPr>
            <a:spLocks noGrp="1"/>
          </p:cNvSpPr>
          <p:nvPr>
            <p:ph type="sldNum" sz="quarter" idx="12"/>
          </p:nvPr>
        </p:nvSpPr>
        <p:spPr bwMode="auto">
          <a:noFill/>
          <a:ln>
            <a:miter lim="800000"/>
            <a:headEnd/>
            <a:tailEnd/>
          </a:ln>
        </p:spPr>
        <p:txBody>
          <a:bodyPr/>
          <a:lstStyle/>
          <a:p>
            <a:fld id="{9C8CB62B-89E0-434F-9EFF-573215D8DBCC}" type="slidenum">
              <a:rPr lang="ja-JP" altLang="en-US"/>
              <a:pPr/>
              <a:t>39</a:t>
            </a:fld>
            <a:endParaRPr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タイトル 1"/>
          <p:cNvSpPr>
            <a:spLocks noGrp="1"/>
          </p:cNvSpPr>
          <p:nvPr>
            <p:ph type="title"/>
          </p:nvPr>
        </p:nvSpPr>
        <p:spPr/>
        <p:txBody>
          <a:bodyPr/>
          <a:lstStyle/>
          <a:p>
            <a:pPr eaLnBrk="1" hangingPunct="1"/>
            <a:r>
              <a:rPr lang="ja-JP" altLang="en-US" sz="4000" b="1">
                <a:ln>
                  <a:noFill/>
                </a:ln>
              </a:rPr>
              <a:t>このコースの目的</a:t>
            </a:r>
          </a:p>
        </p:txBody>
      </p:sp>
      <p:sp>
        <p:nvSpPr>
          <p:cNvPr id="12291" name="コンテンツ プレースホルダ 2"/>
          <p:cNvSpPr>
            <a:spLocks noGrp="1"/>
          </p:cNvSpPr>
          <p:nvPr>
            <p:ph idx="1"/>
          </p:nvPr>
        </p:nvSpPr>
        <p:spPr>
          <a:xfrm>
            <a:off x="611188" y="1773238"/>
            <a:ext cx="8001000" cy="3743325"/>
          </a:xfrm>
          <a:ln w="28575">
            <a:solidFill>
              <a:schemeClr val="bg1"/>
            </a:solidFill>
          </a:ln>
        </p:spPr>
        <p:txBody>
          <a:bodyPr/>
          <a:lstStyle/>
          <a:p>
            <a:pPr algn="ctr" eaLnBrk="1" hangingPunct="1">
              <a:buFont typeface="Wingdings" charset="2"/>
              <a:buNone/>
              <a:defRPr/>
            </a:pPr>
            <a:r>
              <a:rPr lang="ja-JP" altLang="en-US"/>
              <a:t>このコースの目的は</a:t>
            </a:r>
            <a:r>
              <a:rPr lang="en-US" altLang="ja-JP"/>
              <a:t>,</a:t>
            </a:r>
          </a:p>
          <a:p>
            <a:pPr algn="ctr" eaLnBrk="1" hangingPunct="1">
              <a:buFont typeface="Wingdings" charset="2"/>
              <a:buNone/>
              <a:defRPr/>
            </a:pPr>
            <a:r>
              <a:rPr lang="en-US" altLang="ja-JP"/>
              <a:t>1</a:t>
            </a:r>
            <a:r>
              <a:rPr lang="ja-JP" altLang="en-US"/>
              <a:t>人ひとりのスタッフが</a:t>
            </a:r>
            <a:r>
              <a:rPr lang="en-US" altLang="ja-JP"/>
              <a:t>,</a:t>
            </a:r>
          </a:p>
          <a:p>
            <a:pPr algn="ctr" eaLnBrk="1" hangingPunct="1">
              <a:buFont typeface="Wingdings" charset="2"/>
              <a:buNone/>
              <a:defRPr/>
            </a:pPr>
            <a:r>
              <a:rPr lang="ja-JP" altLang="en-US"/>
              <a:t>母親が早期から母乳だけで育てられるように</a:t>
            </a:r>
            <a:r>
              <a:rPr lang="en-US" altLang="ja-JP"/>
              <a:t>,</a:t>
            </a:r>
          </a:p>
          <a:p>
            <a:pPr algn="ctr" eaLnBrk="1" hangingPunct="1">
              <a:buFont typeface="Wingdings" charset="2"/>
              <a:buNone/>
              <a:defRPr/>
            </a:pPr>
            <a:r>
              <a:rPr lang="ja-JP" altLang="en-US"/>
              <a:t>自信をもって支援できるようになること</a:t>
            </a:r>
            <a:r>
              <a:rPr lang="en-US" altLang="ja-JP"/>
              <a:t>,</a:t>
            </a:r>
          </a:p>
          <a:p>
            <a:pPr algn="ctr" eaLnBrk="1" hangingPunct="1">
              <a:buFont typeface="Wingdings" charset="2"/>
              <a:buNone/>
              <a:defRPr/>
            </a:pPr>
            <a:r>
              <a:rPr lang="ja-JP" altLang="en-US"/>
              <a:t>そして</a:t>
            </a:r>
            <a:r>
              <a:rPr lang="en-US" altLang="ja-JP"/>
              <a:t>,</a:t>
            </a:r>
          </a:p>
          <a:p>
            <a:pPr algn="ctr" eaLnBrk="1" hangingPunct="1">
              <a:buFont typeface="Wingdings" charset="2"/>
              <a:buNone/>
              <a:defRPr/>
            </a:pPr>
            <a:r>
              <a:rPr lang="ja-JP" altLang="en-US"/>
              <a:t>その施設が「赤ちゃんにやさしい」と</a:t>
            </a:r>
            <a:endParaRPr lang="en-US" altLang="ja-JP"/>
          </a:p>
          <a:p>
            <a:pPr algn="ctr" eaLnBrk="1" hangingPunct="1">
              <a:buFont typeface="Wingdings" charset="2"/>
              <a:buNone/>
              <a:defRPr/>
            </a:pPr>
            <a:r>
              <a:rPr lang="ja-JP" altLang="en-US"/>
              <a:t>認められるように変わっていくことです</a:t>
            </a:r>
          </a:p>
        </p:txBody>
      </p:sp>
      <p:sp>
        <p:nvSpPr>
          <p:cNvPr id="21508" name="スライド番号プレースホルダ 3"/>
          <p:cNvSpPr>
            <a:spLocks noGrp="1"/>
          </p:cNvSpPr>
          <p:nvPr>
            <p:ph type="sldNum" sz="quarter" idx="12"/>
          </p:nvPr>
        </p:nvSpPr>
        <p:spPr bwMode="auto">
          <a:noFill/>
          <a:ln>
            <a:miter lim="800000"/>
            <a:headEnd/>
            <a:tailEnd/>
          </a:ln>
        </p:spPr>
        <p:txBody>
          <a:bodyPr/>
          <a:lstStyle/>
          <a:p>
            <a:fld id="{E3D32FA3-ADEA-3846-A4B6-AE873472ABFA}" type="slidenum">
              <a:rPr lang="ja-JP" altLang="en-US"/>
              <a:pPr/>
              <a:t>4</a:t>
            </a:fld>
            <a:endParaRPr lang="ja-JP" alt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タイトル 1"/>
          <p:cNvSpPr>
            <a:spLocks noGrp="1"/>
          </p:cNvSpPr>
          <p:nvPr>
            <p:ph type="title"/>
          </p:nvPr>
        </p:nvSpPr>
        <p:spPr>
          <a:xfrm>
            <a:off x="857250" y="571500"/>
            <a:ext cx="7500938" cy="1143000"/>
          </a:xfrm>
        </p:spPr>
        <p:txBody>
          <a:bodyPr/>
          <a:lstStyle/>
          <a:p>
            <a:pPr eaLnBrk="1" hangingPunct="1"/>
            <a:r>
              <a:rPr lang="ja-JP" altLang="en-US" sz="3200" dirty="0">
                <a:ln>
                  <a:noFill/>
                </a:ln>
                <a:latin typeface="HG丸ｺﾞｼｯｸM-PRO" charset="-128"/>
              </a:rPr>
              <a:t>ステップ</a:t>
            </a:r>
            <a:r>
              <a:rPr lang="en-US" altLang="ja-JP" sz="3200" dirty="0">
                <a:ln>
                  <a:noFill/>
                </a:ln>
                <a:latin typeface="HG丸ｺﾞｼｯｸM-PRO" charset="-128"/>
              </a:rPr>
              <a:t> 9</a:t>
            </a:r>
            <a:endParaRPr lang="ja-JP" altLang="en-US" sz="3200" dirty="0">
              <a:ln>
                <a:noFill/>
              </a:ln>
              <a:latin typeface="HG丸ｺﾞｼｯｸM-PRO" charset="-128"/>
            </a:endParaRPr>
          </a:p>
        </p:txBody>
      </p:sp>
      <p:sp>
        <p:nvSpPr>
          <p:cNvPr id="14339" name="コンテンツ プレースホルダ 2"/>
          <p:cNvSpPr>
            <a:spLocks noGrp="1"/>
          </p:cNvSpPr>
          <p:nvPr>
            <p:ph sz="half" idx="1"/>
          </p:nvPr>
        </p:nvSpPr>
        <p:spPr>
          <a:xfrm>
            <a:off x="395288" y="1557338"/>
            <a:ext cx="8464550" cy="1735137"/>
          </a:xfrm>
        </p:spPr>
        <p:txBody>
          <a:bodyPr/>
          <a:lstStyle/>
          <a:p>
            <a:pPr eaLnBrk="1" hangingPunct="1">
              <a:buFont typeface="Wingdings" charset="2"/>
              <a:buNone/>
              <a:defRPr/>
            </a:pPr>
            <a:r>
              <a:rPr lang="ja-JP" altLang="en-US" sz="3200">
                <a:solidFill>
                  <a:srgbClr val="7030A0"/>
                </a:solidFill>
              </a:rPr>
              <a:t>　母乳で育てられている赤ちゃんに人工乳首やおしゃぶりを与えないようにしましょう</a:t>
            </a:r>
            <a:endParaRPr lang="en-US" altLang="ja-JP" sz="3200">
              <a:solidFill>
                <a:srgbClr val="7030A0"/>
              </a:solidFill>
            </a:endParaRPr>
          </a:p>
          <a:p>
            <a:pPr eaLnBrk="1" hangingPunct="1">
              <a:buFont typeface="Wingdings" charset="2"/>
              <a:buNone/>
              <a:defRPr/>
            </a:pPr>
            <a:endParaRPr lang="en-US" altLang="ja-JP" sz="3200">
              <a:solidFill>
                <a:srgbClr val="7030A0"/>
              </a:solidFill>
            </a:endParaRPr>
          </a:p>
          <a:p>
            <a:pPr eaLnBrk="1" hangingPunct="1">
              <a:buFont typeface="Wingdings" charset="2"/>
              <a:buNone/>
              <a:defRPr/>
            </a:pPr>
            <a:r>
              <a:rPr lang="ja-JP" altLang="en-US" sz="3200">
                <a:solidFill>
                  <a:srgbClr val="7030A0"/>
                </a:solidFill>
              </a:rPr>
              <a:t>　</a:t>
            </a:r>
            <a:endParaRPr lang="en-US" altLang="ja-JP" sz="3200">
              <a:solidFill>
                <a:srgbClr val="7030A0"/>
              </a:solidFill>
            </a:endParaRPr>
          </a:p>
        </p:txBody>
      </p:sp>
      <p:sp>
        <p:nvSpPr>
          <p:cNvPr id="95238" name="スライド番号プレースホルダ 5"/>
          <p:cNvSpPr>
            <a:spLocks noGrp="1"/>
          </p:cNvSpPr>
          <p:nvPr>
            <p:ph type="sldNum" sz="quarter" idx="12"/>
          </p:nvPr>
        </p:nvSpPr>
        <p:spPr bwMode="auto">
          <a:noFill/>
          <a:ln>
            <a:miter lim="800000"/>
            <a:headEnd/>
            <a:tailEnd/>
          </a:ln>
        </p:spPr>
        <p:txBody>
          <a:bodyPr/>
          <a:lstStyle/>
          <a:p>
            <a:fld id="{0A0B39A5-844B-2046-867E-66FC1A414DF8}" type="slidenum">
              <a:rPr lang="ja-JP" altLang="en-US"/>
              <a:pPr/>
              <a:t>40</a:t>
            </a:fld>
            <a:endParaRPr lang="ja-JP" altLang="en-US"/>
          </a:p>
        </p:txBody>
      </p:sp>
      <p:sp>
        <p:nvSpPr>
          <p:cNvPr id="7" name="コンテンツ プレースホルダ 6"/>
          <p:cNvSpPr>
            <a:spLocks noGrp="1"/>
          </p:cNvSpPr>
          <p:nvPr>
            <p:ph sz="half" idx="2"/>
          </p:nvPr>
        </p:nvSpPr>
        <p:spPr/>
        <p:txBody>
          <a:bodyPr/>
          <a:lstStyle/>
          <a:p>
            <a:endParaRPr lang="ja-JP" altLang="en-US"/>
          </a:p>
        </p:txBody>
      </p:sp>
      <p:sp>
        <p:nvSpPr>
          <p:cNvPr id="8" name="テキスト ボックス 7"/>
          <p:cNvSpPr txBox="1"/>
          <p:nvPr/>
        </p:nvSpPr>
        <p:spPr>
          <a:xfrm>
            <a:off x="3048000" y="3048000"/>
            <a:ext cx="3429000" cy="2662268"/>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a:t>
            </a:r>
            <a:r>
              <a:rPr lang="en-US" altLang="ja-JP" dirty="0" smtClean="0">
                <a:solidFill>
                  <a:schemeClr val="bg1"/>
                </a:solidFill>
                <a:latin typeface="HG丸ｺﾞｼｯｸM-PRO" charset="-128"/>
                <a:cs typeface="HG丸ｺﾞｼｯｸM-PRO" charset="-128"/>
              </a:rPr>
              <a:t>11-</a:t>
            </a:r>
            <a:r>
              <a:rPr lang="en-US" altLang="ja-JP" dirty="0">
                <a:solidFill>
                  <a:schemeClr val="bg1"/>
                </a:solidFill>
                <a:latin typeface="HG丸ｺﾞｼｯｸM-PRO" charset="-128"/>
                <a:cs typeface="HG丸ｺﾞｼｯｸM-PRO" charset="-128"/>
              </a:rPr>
              <a:t>2</a:t>
            </a:r>
            <a:endParaRPr lang="en-US" altLang="ja-JP" dirty="0" smtClean="0">
              <a:solidFill>
                <a:schemeClr val="bg1"/>
              </a:solidFill>
              <a:latin typeface="HG丸ｺﾞｼｯｸM-PRO" charset="-128"/>
              <a:cs typeface="HG丸ｺﾞｼｯｸM-PRO" charset="-128"/>
            </a:endParaRPr>
          </a:p>
          <a:p>
            <a:pPr algn="ctr"/>
            <a:r>
              <a:rPr lang="ja-JP" altLang="en-US" dirty="0" smtClean="0">
                <a:solidFill>
                  <a:schemeClr val="bg1"/>
                </a:solidFill>
              </a:rPr>
              <a:t>カップ授乳</a:t>
            </a:r>
            <a:endParaRPr lang="en-US" altLang="ja-JP" dirty="0" smtClean="0">
              <a:solidFill>
                <a:schemeClr val="bg1"/>
              </a:solidFill>
            </a:endParaRPr>
          </a:p>
          <a:p>
            <a:endParaRPr kumimoji="1" lang="en-US" altLang="ja-JP" dirty="0" smtClean="0">
              <a:solidFill>
                <a:schemeClr val="bg1"/>
              </a:solidFill>
            </a:endParaRPr>
          </a:p>
          <a:p>
            <a:endParaRPr lang="en-US" altLang="ja-JP" dirty="0" smtClean="0">
              <a:solidFill>
                <a:schemeClr val="bg1"/>
              </a:solidFill>
            </a:endParaRP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タイトル 1"/>
          <p:cNvSpPr>
            <a:spLocks noGrp="1"/>
          </p:cNvSpPr>
          <p:nvPr>
            <p:ph type="title"/>
          </p:nvPr>
        </p:nvSpPr>
        <p:spPr/>
        <p:txBody>
          <a:bodyPr/>
          <a:lstStyle/>
          <a:p>
            <a:pPr eaLnBrk="1" hangingPunct="1"/>
            <a:endParaRPr lang="ja-JP" altLang="en-US">
              <a:ln>
                <a:noFill/>
              </a:ln>
            </a:endParaRPr>
          </a:p>
        </p:txBody>
      </p:sp>
      <p:sp>
        <p:nvSpPr>
          <p:cNvPr id="49155" name="コンテンツ プレースホルダ 2"/>
          <p:cNvSpPr>
            <a:spLocks noGrp="1"/>
          </p:cNvSpPr>
          <p:nvPr>
            <p:ph idx="1"/>
          </p:nvPr>
        </p:nvSpPr>
        <p:spPr>
          <a:xfrm>
            <a:off x="611188" y="2143125"/>
            <a:ext cx="7889875" cy="3668713"/>
          </a:xfrm>
        </p:spPr>
        <p:txBody>
          <a:bodyPr/>
          <a:lstStyle/>
          <a:p>
            <a:pPr algn="ctr" eaLnBrk="1" hangingPunct="1">
              <a:buFont typeface="Wingdings" charset="2"/>
              <a:buNone/>
              <a:defRPr/>
            </a:pPr>
            <a:r>
              <a:rPr lang="ja-JP" altLang="en-US" sz="3200">
                <a:solidFill>
                  <a:srgbClr val="C00000"/>
                </a:solidFill>
              </a:rPr>
              <a:t>  人工乳首やおしゃぶりを与えないことがなぜ重要なのでしょうか？</a:t>
            </a:r>
          </a:p>
        </p:txBody>
      </p:sp>
      <p:sp>
        <p:nvSpPr>
          <p:cNvPr id="97284" name="スライド番号プレースホルダ 3"/>
          <p:cNvSpPr>
            <a:spLocks noGrp="1"/>
          </p:cNvSpPr>
          <p:nvPr>
            <p:ph type="sldNum" sz="quarter" idx="12"/>
          </p:nvPr>
        </p:nvSpPr>
        <p:spPr bwMode="auto">
          <a:noFill/>
          <a:ln>
            <a:miter lim="800000"/>
            <a:headEnd/>
            <a:tailEnd/>
          </a:ln>
        </p:spPr>
        <p:txBody>
          <a:bodyPr/>
          <a:lstStyle/>
          <a:p>
            <a:fld id="{AF6CAC7A-36E9-4748-96F0-D25F5032634C}" type="slidenum">
              <a:rPr lang="ja-JP" altLang="en-US"/>
              <a:pPr/>
              <a:t>41</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diamond(in)">
                                      <p:cBhvr>
                                        <p:cTn id="7" dur="2000"/>
                                        <p:tgtEl>
                                          <p:spTgt spid="491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タイトル 1"/>
          <p:cNvSpPr>
            <a:spLocks noGrp="1"/>
          </p:cNvSpPr>
          <p:nvPr>
            <p:ph type="title"/>
          </p:nvPr>
        </p:nvSpPr>
        <p:spPr/>
        <p:txBody>
          <a:bodyPr/>
          <a:lstStyle/>
          <a:p>
            <a:pPr eaLnBrk="1" hangingPunct="1"/>
            <a:r>
              <a:rPr lang="ja-JP" altLang="en-US" b="1">
                <a:ln>
                  <a:noFill/>
                </a:ln>
                <a:latin typeface="HG丸ｺﾞｼｯｸM-PRO" charset="-128"/>
              </a:rPr>
              <a:t>人工乳首やおしゃぶりの使用</a:t>
            </a:r>
          </a:p>
        </p:txBody>
      </p:sp>
      <p:sp>
        <p:nvSpPr>
          <p:cNvPr id="51203" name="コンテンツ プレースホルダ 2"/>
          <p:cNvSpPr>
            <a:spLocks noGrp="1"/>
          </p:cNvSpPr>
          <p:nvPr>
            <p:ph idx="1"/>
          </p:nvPr>
        </p:nvSpPr>
        <p:spPr>
          <a:xfrm>
            <a:off x="539750" y="1495425"/>
            <a:ext cx="8064500" cy="4525963"/>
          </a:xfrm>
        </p:spPr>
        <p:txBody>
          <a:bodyPr/>
          <a:lstStyle/>
          <a:p>
            <a:pPr eaLnBrk="1" hangingPunct="1">
              <a:spcAft>
                <a:spcPts val="600"/>
              </a:spcAft>
            </a:pPr>
            <a:r>
              <a:rPr lang="ja-JP" altLang="en-US"/>
              <a:t>以下の危険性がある</a:t>
            </a:r>
            <a:endParaRPr lang="en-US" altLang="ja-JP"/>
          </a:p>
          <a:p>
            <a:pPr lvl="1" eaLnBrk="1" hangingPunct="1">
              <a:spcAft>
                <a:spcPts val="600"/>
              </a:spcAft>
              <a:buFont typeface="Wingdings" charset="2"/>
              <a:buChar char="ü"/>
            </a:pPr>
            <a:r>
              <a:rPr lang="ja-JP" altLang="en-US"/>
              <a:t>赤ちゃんが直接乳房から哺乳することを学ぶ邪魔になる</a:t>
            </a:r>
            <a:endParaRPr lang="en-US" altLang="ja-JP"/>
          </a:p>
          <a:p>
            <a:pPr lvl="1" eaLnBrk="1" hangingPunct="1">
              <a:spcAft>
                <a:spcPts val="600"/>
              </a:spcAft>
              <a:buFont typeface="Wingdings" charset="2"/>
              <a:buChar char="ü"/>
            </a:pPr>
            <a:r>
              <a:rPr lang="ja-JP" altLang="en-US"/>
              <a:t>乳汁産生が低下する</a:t>
            </a:r>
            <a:endParaRPr lang="en-US" altLang="ja-JP"/>
          </a:p>
          <a:p>
            <a:pPr lvl="1" eaLnBrk="1" hangingPunct="1">
              <a:spcAft>
                <a:spcPts val="600"/>
              </a:spcAft>
              <a:buFont typeface="Wingdings" charset="2"/>
              <a:buChar char="ü"/>
            </a:pPr>
            <a:r>
              <a:rPr lang="ja-JP" altLang="en-US"/>
              <a:t>その母親にとって</a:t>
            </a:r>
            <a:r>
              <a:rPr lang="en-US" altLang="ja-JP"/>
              <a:t>,</a:t>
            </a:r>
            <a:r>
              <a:rPr lang="ja-JP" altLang="en-US"/>
              <a:t>その赤ちゃんの世話が大変であり</a:t>
            </a:r>
            <a:r>
              <a:rPr lang="en-US" altLang="ja-JP"/>
              <a:t>,</a:t>
            </a:r>
            <a:r>
              <a:rPr lang="ja-JP" altLang="en-US"/>
              <a:t>助けが必要だということを示すことになってしまう</a:t>
            </a:r>
          </a:p>
        </p:txBody>
      </p:sp>
      <p:sp>
        <p:nvSpPr>
          <p:cNvPr id="99332" name="スライド番号プレースホルダ 3"/>
          <p:cNvSpPr>
            <a:spLocks noGrp="1"/>
          </p:cNvSpPr>
          <p:nvPr>
            <p:ph type="sldNum" sz="quarter" idx="12"/>
          </p:nvPr>
        </p:nvSpPr>
        <p:spPr bwMode="auto">
          <a:noFill/>
          <a:ln>
            <a:miter lim="800000"/>
            <a:headEnd/>
            <a:tailEnd/>
          </a:ln>
        </p:spPr>
        <p:txBody>
          <a:bodyPr/>
          <a:lstStyle/>
          <a:p>
            <a:fld id="{574E1E84-7BC6-9441-A06D-58BADBB064B9}" type="slidenum">
              <a:rPr lang="ja-JP" altLang="en-US"/>
              <a:pPr/>
              <a:t>42</a:t>
            </a:fld>
            <a:endParaRPr lang="ja-JP" alt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タイトル 1"/>
          <p:cNvSpPr>
            <a:spLocks noGrp="1"/>
          </p:cNvSpPr>
          <p:nvPr>
            <p:ph type="title"/>
          </p:nvPr>
        </p:nvSpPr>
        <p:spPr>
          <a:xfrm>
            <a:off x="827088" y="620713"/>
            <a:ext cx="7500937" cy="714375"/>
          </a:xfrm>
        </p:spPr>
        <p:txBody>
          <a:bodyPr/>
          <a:lstStyle/>
          <a:p>
            <a:pPr eaLnBrk="1" hangingPunct="1"/>
            <a:r>
              <a:rPr lang="ja-JP" altLang="en-US" sz="3200">
                <a:ln>
                  <a:noFill/>
                </a:ln>
                <a:latin typeface="HG丸ｺﾞｼｯｸM-PRO" charset="-128"/>
              </a:rPr>
              <a:t>ステップ</a:t>
            </a:r>
            <a:r>
              <a:rPr lang="en-US" altLang="ja-JP" sz="3200">
                <a:ln>
                  <a:noFill/>
                </a:ln>
                <a:latin typeface="HG丸ｺﾞｼｯｸM-PRO" charset="-128"/>
              </a:rPr>
              <a:t> 10</a:t>
            </a:r>
            <a:endParaRPr lang="ja-JP" altLang="en-US" sz="3200">
              <a:ln>
                <a:noFill/>
              </a:ln>
              <a:latin typeface="HG丸ｺﾞｼｯｸM-PRO" charset="-128"/>
            </a:endParaRPr>
          </a:p>
        </p:txBody>
      </p:sp>
      <p:sp>
        <p:nvSpPr>
          <p:cNvPr id="52227" name="コンテンツ プレースホルダ 2"/>
          <p:cNvSpPr>
            <a:spLocks noGrp="1"/>
          </p:cNvSpPr>
          <p:nvPr>
            <p:ph sz="half" idx="1"/>
          </p:nvPr>
        </p:nvSpPr>
        <p:spPr>
          <a:xfrm>
            <a:off x="179388" y="2357438"/>
            <a:ext cx="8569325" cy="4500562"/>
          </a:xfrm>
        </p:spPr>
        <p:txBody>
          <a:bodyPr/>
          <a:lstStyle/>
          <a:p>
            <a:pPr algn="ctr" eaLnBrk="1" hangingPunct="1">
              <a:buFont typeface="Wingdings" charset="2"/>
              <a:buNone/>
              <a:defRPr/>
            </a:pPr>
            <a:r>
              <a:rPr lang="ja-JP" altLang="en-US" sz="3200">
                <a:solidFill>
                  <a:srgbClr val="7030A0"/>
                </a:solidFill>
              </a:rPr>
              <a:t>　母乳育児を支援するグループ作りを後援し</a:t>
            </a:r>
            <a:r>
              <a:rPr lang="en-US" altLang="ja-JP" sz="3200">
                <a:solidFill>
                  <a:srgbClr val="7030A0"/>
                </a:solidFill>
              </a:rPr>
              <a:t>,</a:t>
            </a:r>
          </a:p>
          <a:p>
            <a:pPr algn="ctr" eaLnBrk="1" hangingPunct="1">
              <a:buFont typeface="Wingdings" charset="2"/>
              <a:buNone/>
              <a:defRPr/>
            </a:pPr>
            <a:r>
              <a:rPr lang="ja-JP" altLang="en-US" sz="3200">
                <a:solidFill>
                  <a:srgbClr val="7030A0"/>
                </a:solidFill>
              </a:rPr>
              <a:t>産科施設の退院時に母親に紹介しましょう　　</a:t>
            </a:r>
            <a:endParaRPr lang="en-US" altLang="ja-JP" sz="3200">
              <a:solidFill>
                <a:srgbClr val="7030A0"/>
              </a:solidFill>
            </a:endParaRPr>
          </a:p>
          <a:p>
            <a:pPr algn="ctr" eaLnBrk="1" hangingPunct="1">
              <a:buFont typeface="Wingdings" charset="2"/>
              <a:buNone/>
              <a:defRPr/>
            </a:pPr>
            <a:endParaRPr lang="ja-JP" altLang="en-US" sz="3200">
              <a:solidFill>
                <a:srgbClr val="7030A0"/>
              </a:solidFill>
            </a:endParaRPr>
          </a:p>
        </p:txBody>
      </p:sp>
      <p:sp>
        <p:nvSpPr>
          <p:cNvPr id="101380" name="スライド番号プレースホルダ 3"/>
          <p:cNvSpPr>
            <a:spLocks noGrp="1"/>
          </p:cNvSpPr>
          <p:nvPr>
            <p:ph type="sldNum" sz="quarter" idx="12"/>
          </p:nvPr>
        </p:nvSpPr>
        <p:spPr bwMode="auto">
          <a:noFill/>
          <a:ln>
            <a:miter lim="800000"/>
            <a:headEnd/>
            <a:tailEnd/>
          </a:ln>
        </p:spPr>
        <p:txBody>
          <a:bodyPr/>
          <a:lstStyle/>
          <a:p>
            <a:fld id="{E9F3EAA8-56FB-9E4B-9BDC-F99FFFB45F64}" type="slidenum">
              <a:rPr lang="ja-JP" altLang="en-US"/>
              <a:pPr/>
              <a:t>43</a:t>
            </a:fld>
            <a:endParaRPr lang="ja-JP" alt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タイトル 1"/>
          <p:cNvSpPr>
            <a:spLocks noGrp="1"/>
          </p:cNvSpPr>
          <p:nvPr>
            <p:ph type="title"/>
          </p:nvPr>
        </p:nvSpPr>
        <p:spPr/>
        <p:txBody>
          <a:bodyPr/>
          <a:lstStyle/>
          <a:p>
            <a:pPr eaLnBrk="1" hangingPunct="1"/>
            <a:endParaRPr lang="ja-JP" altLang="en-US">
              <a:ln>
                <a:noFill/>
              </a:ln>
            </a:endParaRPr>
          </a:p>
        </p:txBody>
      </p:sp>
      <p:sp>
        <p:nvSpPr>
          <p:cNvPr id="52227" name="コンテンツ プレースホルダ 2"/>
          <p:cNvSpPr>
            <a:spLocks noGrp="1"/>
          </p:cNvSpPr>
          <p:nvPr>
            <p:ph idx="1"/>
          </p:nvPr>
        </p:nvSpPr>
        <p:spPr>
          <a:xfrm>
            <a:off x="395288" y="1989138"/>
            <a:ext cx="8424862" cy="2376487"/>
          </a:xfrm>
        </p:spPr>
        <p:txBody>
          <a:bodyPr/>
          <a:lstStyle/>
          <a:p>
            <a:pPr algn="ctr" eaLnBrk="1" hangingPunct="1">
              <a:buFont typeface="Wingdings" charset="2"/>
              <a:buNone/>
              <a:defRPr/>
            </a:pPr>
            <a:r>
              <a:rPr lang="ja-JP" altLang="en-US">
                <a:solidFill>
                  <a:srgbClr val="C00000"/>
                </a:solidFill>
              </a:rPr>
              <a:t>  母親が出産施設を退院した後</a:t>
            </a:r>
            <a:r>
              <a:rPr lang="en-US" altLang="ja-JP">
                <a:solidFill>
                  <a:srgbClr val="C00000"/>
                </a:solidFill>
              </a:rPr>
              <a:t>, </a:t>
            </a:r>
          </a:p>
          <a:p>
            <a:pPr algn="ctr" eaLnBrk="1" hangingPunct="1">
              <a:buFont typeface="Wingdings" charset="2"/>
              <a:buNone/>
              <a:defRPr/>
            </a:pPr>
            <a:r>
              <a:rPr lang="ja-JP" altLang="en-US">
                <a:solidFill>
                  <a:srgbClr val="C00000"/>
                </a:solidFill>
              </a:rPr>
              <a:t>あなたの地域ではどこで母乳育児支援を</a:t>
            </a:r>
            <a:endParaRPr lang="en-US" altLang="ja-JP">
              <a:solidFill>
                <a:srgbClr val="C00000"/>
              </a:solidFill>
            </a:endParaRPr>
          </a:p>
          <a:p>
            <a:pPr algn="ctr" eaLnBrk="1" hangingPunct="1">
              <a:buFont typeface="Wingdings" charset="2"/>
              <a:buNone/>
              <a:defRPr/>
            </a:pPr>
            <a:r>
              <a:rPr lang="ja-JP" altLang="en-US">
                <a:solidFill>
                  <a:srgbClr val="C00000"/>
                </a:solidFill>
              </a:rPr>
              <a:t>受けることができるでしょうか</a:t>
            </a:r>
          </a:p>
        </p:txBody>
      </p:sp>
      <p:sp>
        <p:nvSpPr>
          <p:cNvPr id="103428" name="スライド番号プレースホルダ 3"/>
          <p:cNvSpPr>
            <a:spLocks noGrp="1"/>
          </p:cNvSpPr>
          <p:nvPr>
            <p:ph type="sldNum" sz="quarter" idx="12"/>
          </p:nvPr>
        </p:nvSpPr>
        <p:spPr bwMode="auto">
          <a:noFill/>
          <a:ln>
            <a:miter lim="800000"/>
            <a:headEnd/>
            <a:tailEnd/>
          </a:ln>
        </p:spPr>
        <p:txBody>
          <a:bodyPr/>
          <a:lstStyle/>
          <a:p>
            <a:fld id="{D9BC42FE-E510-074F-A688-79BA5149244D}" type="slidenum">
              <a:rPr lang="ja-JP" altLang="en-US"/>
              <a:pPr/>
              <a:t>44</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Effect transition="in" filter="diamond(in)">
                                      <p:cBhvr>
                                        <p:cTn id="7" dur="2000"/>
                                        <p:tgtEl>
                                          <p:spTgt spid="522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2227">
                                            <p:txEl>
                                              <p:pRg st="1" end="1"/>
                                            </p:txEl>
                                          </p:spTgt>
                                        </p:tgtEl>
                                        <p:attrNameLst>
                                          <p:attrName>style.visibility</p:attrName>
                                        </p:attrNameLst>
                                      </p:cBhvr>
                                      <p:to>
                                        <p:strVal val="visible"/>
                                      </p:to>
                                    </p:set>
                                    <p:animEffect transition="in" filter="diamond(in)">
                                      <p:cBhvr>
                                        <p:cTn id="12" dur="2000"/>
                                        <p:tgtEl>
                                          <p:spTgt spid="5222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52227">
                                            <p:txEl>
                                              <p:pRg st="2" end="2"/>
                                            </p:txEl>
                                          </p:spTgt>
                                        </p:tgtEl>
                                        <p:attrNameLst>
                                          <p:attrName>style.visibility</p:attrName>
                                        </p:attrNameLst>
                                      </p:cBhvr>
                                      <p:to>
                                        <p:strVal val="visible"/>
                                      </p:to>
                                    </p:set>
                                    <p:animEffect transition="in" filter="diamond(in)">
                                      <p:cBhvr>
                                        <p:cTn id="17" dur="2000"/>
                                        <p:tgtEl>
                                          <p:spTgt spid="522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タイトル 1"/>
          <p:cNvSpPr>
            <a:spLocks noGrp="1"/>
          </p:cNvSpPr>
          <p:nvPr>
            <p:ph type="title"/>
          </p:nvPr>
        </p:nvSpPr>
        <p:spPr/>
        <p:txBody>
          <a:bodyPr/>
          <a:lstStyle/>
          <a:p>
            <a:pPr eaLnBrk="1" hangingPunct="1"/>
            <a:r>
              <a:rPr lang="ja-JP" altLang="en-US" b="1">
                <a:ln>
                  <a:noFill/>
                </a:ln>
                <a:latin typeface="HG丸ｺﾞｼｯｸM-PRO" charset="-128"/>
              </a:rPr>
              <a:t>地域で受けられる支援</a:t>
            </a:r>
          </a:p>
        </p:txBody>
      </p:sp>
      <p:sp>
        <p:nvSpPr>
          <p:cNvPr id="54275" name="コンテンツ プレースホルダ 2"/>
          <p:cNvSpPr>
            <a:spLocks noGrp="1"/>
          </p:cNvSpPr>
          <p:nvPr>
            <p:ph idx="1"/>
          </p:nvPr>
        </p:nvSpPr>
        <p:spPr>
          <a:xfrm>
            <a:off x="684213" y="1495425"/>
            <a:ext cx="8064500" cy="4525963"/>
          </a:xfrm>
        </p:spPr>
        <p:txBody>
          <a:bodyPr/>
          <a:lstStyle/>
          <a:p>
            <a:pPr eaLnBrk="1" hangingPunct="1"/>
            <a:r>
              <a:rPr lang="ja-JP" altLang="en-US"/>
              <a:t>支援の必要性やどこで支援を受けられるかを退院までに母親１人ひとりと話し合う</a:t>
            </a:r>
          </a:p>
          <a:p>
            <a:pPr lvl="1" eaLnBrk="1" hangingPunct="1">
              <a:buFont typeface="Wingdings" charset="2"/>
              <a:buChar char="ü"/>
            </a:pPr>
            <a:r>
              <a:rPr lang="ja-JP" altLang="en-US"/>
              <a:t>家族や友人</a:t>
            </a:r>
            <a:endParaRPr lang="en-US" altLang="ja-JP"/>
          </a:p>
          <a:p>
            <a:pPr lvl="1" eaLnBrk="1" hangingPunct="1">
              <a:buFont typeface="Wingdings" charset="2"/>
              <a:buChar char="ü"/>
            </a:pPr>
            <a:r>
              <a:rPr lang="ja-JP" altLang="en-US"/>
              <a:t>保健医療従事者</a:t>
            </a:r>
            <a:endParaRPr lang="en-US" altLang="ja-JP"/>
          </a:p>
          <a:p>
            <a:pPr lvl="1" eaLnBrk="1" hangingPunct="1">
              <a:buFont typeface="Wingdings" charset="2"/>
              <a:buChar char="ü"/>
            </a:pPr>
            <a:r>
              <a:rPr lang="ja-JP" altLang="en-US"/>
              <a:t>組織化された支援グループ</a:t>
            </a:r>
            <a:r>
              <a:rPr lang="en-US" altLang="ja-JP"/>
              <a:t>/</a:t>
            </a:r>
            <a:r>
              <a:rPr lang="ja-JP" altLang="en-US"/>
              <a:t>カウンセラー</a:t>
            </a:r>
            <a:endParaRPr lang="en-US" altLang="ja-JP"/>
          </a:p>
          <a:p>
            <a:pPr lvl="1" eaLnBrk="1" hangingPunct="1">
              <a:buFont typeface="Wingdings" charset="2"/>
              <a:buChar char="ü"/>
            </a:pPr>
            <a:r>
              <a:rPr lang="ja-JP" altLang="en-US"/>
              <a:t>自然発生的な支援グループ</a:t>
            </a:r>
            <a:r>
              <a:rPr lang="en-US" altLang="ja-JP"/>
              <a:t>/</a:t>
            </a:r>
            <a:r>
              <a:rPr lang="ja-JP" altLang="en-US"/>
              <a:t>カウンセラー</a:t>
            </a:r>
            <a:endParaRPr lang="en-US" altLang="ja-JP"/>
          </a:p>
          <a:p>
            <a:pPr lvl="1" eaLnBrk="1" hangingPunct="1">
              <a:buFont typeface="Wingdings" charset="2"/>
              <a:buChar char="ü"/>
            </a:pPr>
            <a:r>
              <a:rPr lang="ja-JP" altLang="en-US"/>
              <a:t>他の地域サービス</a:t>
            </a:r>
            <a:endParaRPr lang="en-US" altLang="ja-JP"/>
          </a:p>
        </p:txBody>
      </p:sp>
      <p:sp>
        <p:nvSpPr>
          <p:cNvPr id="105476" name="スライド番号プレースホルダ 3"/>
          <p:cNvSpPr>
            <a:spLocks noGrp="1"/>
          </p:cNvSpPr>
          <p:nvPr>
            <p:ph type="sldNum" sz="quarter" idx="12"/>
          </p:nvPr>
        </p:nvSpPr>
        <p:spPr bwMode="auto">
          <a:noFill/>
          <a:ln>
            <a:miter lim="800000"/>
            <a:headEnd/>
            <a:tailEnd/>
          </a:ln>
        </p:spPr>
        <p:txBody>
          <a:bodyPr/>
          <a:lstStyle/>
          <a:p>
            <a:fld id="{6591B0BA-F44F-DB41-AA8F-699D56FF6313}" type="slidenum">
              <a:rPr lang="ja-JP" altLang="en-US"/>
              <a:pPr/>
              <a:t>45</a:t>
            </a:fld>
            <a:endParaRPr lang="ja-JP" alt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コンテンツ プレースホルダ 2"/>
          <p:cNvSpPr>
            <a:spLocks noGrp="1"/>
          </p:cNvSpPr>
          <p:nvPr>
            <p:ph idx="1"/>
          </p:nvPr>
        </p:nvSpPr>
        <p:spPr>
          <a:xfrm>
            <a:off x="431800" y="908050"/>
            <a:ext cx="8351838" cy="2447925"/>
          </a:xfrm>
        </p:spPr>
        <p:txBody>
          <a:bodyPr/>
          <a:lstStyle/>
          <a:p>
            <a:pPr eaLnBrk="1" hangingPunct="1">
              <a:defRPr/>
            </a:pPr>
            <a:r>
              <a:rPr lang="ja-JP" altLang="en-US"/>
              <a:t>病院は「国際規準」とその後の関連決議に従わなければならない</a:t>
            </a:r>
            <a:endParaRPr lang="en-US" altLang="ja-JP"/>
          </a:p>
          <a:p>
            <a:pPr eaLnBrk="1" hangingPunct="1">
              <a:defRPr/>
            </a:pPr>
            <a:r>
              <a:rPr lang="ja-JP" altLang="en-US"/>
              <a:t>「母乳代用品のマーケティングに関する</a:t>
            </a:r>
            <a:r>
              <a:rPr lang="ja-JP" altLang="en-US" b="1"/>
              <a:t>国際規準</a:t>
            </a:r>
            <a:r>
              <a:rPr lang="ja-JP" altLang="en-US"/>
              <a:t>」の目的は</a:t>
            </a:r>
            <a:r>
              <a:rPr lang="en-US" altLang="ja-JP"/>
              <a:t>,</a:t>
            </a:r>
            <a:r>
              <a:rPr lang="ja-JP" altLang="en-US"/>
              <a:t>すべての乳児に安全で充分な栄養を供給すること</a:t>
            </a:r>
          </a:p>
        </p:txBody>
      </p:sp>
      <p:sp>
        <p:nvSpPr>
          <p:cNvPr id="5" name="コンテンツ プレースホルダ 2"/>
          <p:cNvSpPr txBox="1">
            <a:spLocks/>
          </p:cNvSpPr>
          <p:nvPr/>
        </p:nvSpPr>
        <p:spPr bwMode="auto">
          <a:xfrm>
            <a:off x="928688" y="3500438"/>
            <a:ext cx="7358062" cy="1296987"/>
          </a:xfrm>
          <a:prstGeom prst="rect">
            <a:avLst/>
          </a:prstGeom>
          <a:noFill/>
          <a:ln w="9525">
            <a:noFill/>
            <a:miter lim="800000"/>
            <a:headEnd/>
            <a:tailEnd/>
          </a:ln>
        </p:spPr>
        <p:txBody>
          <a:bodyPr>
            <a:prstTxWarp prst="textNoShape">
              <a:avLst/>
            </a:prstTxWarp>
          </a:bodyPr>
          <a:lstStyle/>
          <a:p>
            <a:pPr marL="342900" indent="-342900" algn="ctr" defTabSz="-13873163" eaLnBrk="1" hangingPunct="1">
              <a:spcBef>
                <a:spcPct val="20000"/>
              </a:spcBef>
              <a:buClr>
                <a:srgbClr val="A83832"/>
              </a:buClr>
              <a:buSzPct val="80000"/>
              <a:buFont typeface="Wingdings" charset="2"/>
              <a:buNone/>
            </a:pPr>
            <a:r>
              <a:rPr lang="ja-JP" altLang="en-US" sz="3200">
                <a:solidFill>
                  <a:srgbClr val="C00000"/>
                </a:solidFill>
                <a:latin typeface="HG丸ｺﾞｼｯｸM-PRO" charset="-128"/>
              </a:rPr>
              <a:t>　この目的を達成するために</a:t>
            </a:r>
            <a:endParaRPr lang="en-US" altLang="ja-JP" sz="3200">
              <a:solidFill>
                <a:srgbClr val="C00000"/>
              </a:solidFill>
              <a:latin typeface="HG丸ｺﾞｼｯｸM-PRO" charset="-128"/>
            </a:endParaRPr>
          </a:p>
          <a:p>
            <a:pPr marL="342900" indent="-342900" algn="ctr" defTabSz="-13873163" eaLnBrk="1" hangingPunct="1">
              <a:spcBef>
                <a:spcPct val="20000"/>
              </a:spcBef>
              <a:buClr>
                <a:srgbClr val="A83832"/>
              </a:buClr>
              <a:buSzPct val="80000"/>
              <a:buFont typeface="Wingdings" charset="2"/>
              <a:buNone/>
            </a:pPr>
            <a:r>
              <a:rPr lang="ja-JP" altLang="en-US" sz="3200">
                <a:solidFill>
                  <a:srgbClr val="C00000"/>
                </a:solidFill>
                <a:latin typeface="HG丸ｺﾞｼｯｸM-PRO" charset="-128"/>
              </a:rPr>
              <a:t>何ができるでしょうか？</a:t>
            </a:r>
          </a:p>
        </p:txBody>
      </p:sp>
      <p:sp>
        <p:nvSpPr>
          <p:cNvPr id="107524" name="スライド番号プレースホルダ 3"/>
          <p:cNvSpPr>
            <a:spLocks noGrp="1"/>
          </p:cNvSpPr>
          <p:nvPr>
            <p:ph type="sldNum" sz="quarter" idx="12"/>
          </p:nvPr>
        </p:nvSpPr>
        <p:spPr bwMode="auto">
          <a:noFill/>
          <a:ln>
            <a:miter lim="800000"/>
            <a:headEnd/>
            <a:tailEnd/>
          </a:ln>
        </p:spPr>
        <p:txBody>
          <a:bodyPr/>
          <a:lstStyle/>
          <a:p>
            <a:fld id="{2155BFC5-8432-B344-BA36-01EC3B70A16F}" type="slidenum">
              <a:rPr lang="ja-JP" altLang="en-US"/>
              <a:pPr/>
              <a:t>46</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amond(in)">
                                      <p:cBhvr>
                                        <p:cTn id="7" dur="2000"/>
                                        <p:tgtEl>
                                          <p:spTgt spid="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diamond(in)">
                                      <p:cBhvr>
                                        <p:cTn id="12" dur="2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9570" name="タイトル 1"/>
          <p:cNvSpPr>
            <a:spLocks noGrp="1"/>
          </p:cNvSpPr>
          <p:nvPr>
            <p:ph type="title"/>
          </p:nvPr>
        </p:nvSpPr>
        <p:spPr>
          <a:xfrm>
            <a:off x="468313" y="476250"/>
            <a:ext cx="8280400" cy="714375"/>
          </a:xfrm>
        </p:spPr>
        <p:txBody>
          <a:bodyPr/>
          <a:lstStyle/>
          <a:p>
            <a:pPr eaLnBrk="1" hangingPunct="1"/>
            <a:r>
              <a:rPr lang="ja-JP" altLang="en-US" b="1">
                <a:ln>
                  <a:noFill/>
                </a:ln>
                <a:latin typeface="HG丸ｺﾞｼｯｸM-PRO" charset="-128"/>
              </a:rPr>
              <a:t>すべての乳児に</a:t>
            </a:r>
            <a:r>
              <a:rPr lang="en-US" altLang="ja-JP" b="1">
                <a:ln>
                  <a:noFill/>
                </a:ln>
                <a:latin typeface="HG丸ｺﾞｼｯｸM-PRO" charset="-128"/>
              </a:rPr>
              <a:t/>
            </a:r>
            <a:br>
              <a:rPr lang="en-US" altLang="ja-JP" b="1">
                <a:ln>
                  <a:noFill/>
                </a:ln>
                <a:latin typeface="HG丸ｺﾞｼｯｸM-PRO" charset="-128"/>
              </a:rPr>
            </a:br>
            <a:r>
              <a:rPr lang="ja-JP" altLang="en-US" b="1">
                <a:ln>
                  <a:noFill/>
                </a:ln>
                <a:latin typeface="HG丸ｺﾞｼｯｸM-PRO" charset="-128"/>
              </a:rPr>
              <a:t>安全で充分な栄養を供給するために</a:t>
            </a:r>
          </a:p>
        </p:txBody>
      </p:sp>
      <p:sp>
        <p:nvSpPr>
          <p:cNvPr id="56323" name="コンテンツ プレースホルダ 2"/>
          <p:cNvSpPr>
            <a:spLocks noGrp="1"/>
          </p:cNvSpPr>
          <p:nvPr>
            <p:ph idx="1"/>
          </p:nvPr>
        </p:nvSpPr>
        <p:spPr>
          <a:xfrm>
            <a:off x="684213" y="1700213"/>
            <a:ext cx="7675562" cy="4525962"/>
          </a:xfrm>
        </p:spPr>
        <p:txBody>
          <a:bodyPr/>
          <a:lstStyle/>
          <a:p>
            <a:pPr eaLnBrk="1" hangingPunct="1">
              <a:spcBef>
                <a:spcPct val="0"/>
              </a:spcBef>
              <a:spcAft>
                <a:spcPts val="1200"/>
              </a:spcAft>
            </a:pPr>
            <a:r>
              <a:rPr lang="ja-JP" altLang="en-US"/>
              <a:t>母乳育児を保護</a:t>
            </a:r>
            <a:r>
              <a:rPr lang="en-US" altLang="ja-JP"/>
              <a:t>,</a:t>
            </a:r>
            <a:r>
              <a:rPr lang="ja-JP" altLang="en-US"/>
              <a:t>推進</a:t>
            </a:r>
            <a:r>
              <a:rPr lang="en-US" altLang="ja-JP"/>
              <a:t>,</a:t>
            </a:r>
            <a:r>
              <a:rPr lang="ja-JP" altLang="en-US"/>
              <a:t>支援すること</a:t>
            </a:r>
            <a:endParaRPr lang="en-US" altLang="ja-JP"/>
          </a:p>
          <a:p>
            <a:pPr eaLnBrk="1" hangingPunct="1">
              <a:spcBef>
                <a:spcPct val="0"/>
              </a:spcBef>
              <a:spcAft>
                <a:spcPts val="1200"/>
              </a:spcAft>
            </a:pPr>
            <a:r>
              <a:rPr lang="ja-JP" altLang="en-US"/>
              <a:t>母乳代用品が必要なときには</a:t>
            </a:r>
            <a:r>
              <a:rPr lang="en-US" altLang="ja-JP"/>
              <a:t>,</a:t>
            </a:r>
            <a:r>
              <a:rPr lang="ja-JP" altLang="en-US"/>
              <a:t>それらが適正に使用されることを保証すること</a:t>
            </a:r>
            <a:endParaRPr lang="en-US" altLang="ja-JP"/>
          </a:p>
          <a:p>
            <a:pPr eaLnBrk="1" hangingPunct="1">
              <a:spcBef>
                <a:spcPct val="0"/>
              </a:spcBef>
              <a:spcAft>
                <a:spcPts val="1200"/>
              </a:spcAft>
            </a:pPr>
            <a:r>
              <a:rPr lang="ja-JP" altLang="en-US"/>
              <a:t>乳児の栄養法</a:t>
            </a:r>
            <a:r>
              <a:rPr lang="en-US" altLang="ja-JP"/>
              <a:t>(</a:t>
            </a:r>
            <a:r>
              <a:rPr lang="ja-JP" altLang="en-US"/>
              <a:t>授乳</a:t>
            </a:r>
            <a:r>
              <a:rPr lang="en-US" altLang="ja-JP"/>
              <a:t>)</a:t>
            </a:r>
            <a:r>
              <a:rPr lang="ja-JP" altLang="en-US"/>
              <a:t>について充分な情報を提供すること</a:t>
            </a:r>
            <a:endParaRPr lang="en-US" altLang="ja-JP"/>
          </a:p>
          <a:p>
            <a:pPr eaLnBrk="1" hangingPunct="1">
              <a:spcBef>
                <a:spcPct val="0"/>
              </a:spcBef>
              <a:spcAft>
                <a:spcPts val="1200"/>
              </a:spcAft>
            </a:pPr>
            <a:r>
              <a:rPr lang="ja-JP" altLang="en-US"/>
              <a:t>母乳代用品を推進するような広告類の禁止</a:t>
            </a:r>
            <a:endParaRPr lang="en-US" altLang="ja-JP"/>
          </a:p>
          <a:p>
            <a:pPr eaLnBrk="1" hangingPunct="1">
              <a:spcBef>
                <a:spcPct val="0"/>
              </a:spcBef>
              <a:spcAft>
                <a:spcPts val="1200"/>
              </a:spcAft>
            </a:pPr>
            <a:r>
              <a:rPr lang="ja-JP" altLang="en-US"/>
              <a:t>「国際規準」</a:t>
            </a:r>
            <a:r>
              <a:rPr lang="en-US" altLang="ja-JP"/>
              <a:t>(</a:t>
            </a:r>
            <a:r>
              <a:rPr lang="ja-JP" altLang="en-US"/>
              <a:t>および／または地域の法律</a:t>
            </a:r>
            <a:r>
              <a:rPr lang="en-US" altLang="ja-JP"/>
              <a:t>)</a:t>
            </a:r>
            <a:r>
              <a:rPr lang="ja-JP" altLang="en-US"/>
              <a:t>の違反をしかるべき機関に報告すること</a:t>
            </a:r>
            <a:endParaRPr lang="en-US" altLang="ja-JP"/>
          </a:p>
          <a:p>
            <a:pPr lvl="1" eaLnBrk="1" hangingPunct="1">
              <a:spcAft>
                <a:spcPts val="1200"/>
              </a:spcAft>
              <a:buFont typeface="Wingdings" charset="2"/>
              <a:buChar char="ü"/>
            </a:pPr>
            <a:endParaRPr lang="en-US" altLang="ja-JP"/>
          </a:p>
          <a:p>
            <a:pPr lvl="1" eaLnBrk="1" hangingPunct="1">
              <a:spcAft>
                <a:spcPts val="1200"/>
              </a:spcAft>
              <a:buFont typeface="Wingdings" charset="2"/>
              <a:buNone/>
            </a:pPr>
            <a:endParaRPr lang="ja-JP" altLang="en-US"/>
          </a:p>
        </p:txBody>
      </p:sp>
      <p:sp>
        <p:nvSpPr>
          <p:cNvPr id="109572" name="スライド番号プレースホルダ 3"/>
          <p:cNvSpPr>
            <a:spLocks noGrp="1"/>
          </p:cNvSpPr>
          <p:nvPr>
            <p:ph type="sldNum" sz="quarter" idx="12"/>
          </p:nvPr>
        </p:nvSpPr>
        <p:spPr bwMode="auto">
          <a:noFill/>
          <a:ln>
            <a:miter lim="800000"/>
            <a:headEnd/>
            <a:tailEnd/>
          </a:ln>
        </p:spPr>
        <p:txBody>
          <a:bodyPr/>
          <a:lstStyle/>
          <a:p>
            <a:fld id="{8DA3BC72-BD18-4E40-BF1D-6C22AB393D5A}" type="slidenum">
              <a:rPr lang="ja-JP" altLang="en-US"/>
              <a:pPr/>
              <a:t>47</a:t>
            </a:fld>
            <a:endParaRPr lang="ja-JP" alt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618" name="タイトル 1"/>
          <p:cNvSpPr>
            <a:spLocks noGrp="1"/>
          </p:cNvSpPr>
          <p:nvPr>
            <p:ph type="title"/>
          </p:nvPr>
        </p:nvSpPr>
        <p:spPr>
          <a:xfrm>
            <a:off x="900113" y="549275"/>
            <a:ext cx="7358062" cy="714375"/>
          </a:xfrm>
        </p:spPr>
        <p:txBody>
          <a:bodyPr/>
          <a:lstStyle/>
          <a:p>
            <a:pPr eaLnBrk="1" hangingPunct="1"/>
            <a:r>
              <a:rPr lang="ja-JP" altLang="en-US" b="1">
                <a:ln>
                  <a:noFill/>
                </a:ln>
              </a:rPr>
              <a:t>「お母さんにやさしい」実践</a:t>
            </a:r>
          </a:p>
        </p:txBody>
      </p:sp>
      <p:sp>
        <p:nvSpPr>
          <p:cNvPr id="58371" name="コンテンツ プレースホルダ 2"/>
          <p:cNvSpPr>
            <a:spLocks noGrp="1"/>
          </p:cNvSpPr>
          <p:nvPr>
            <p:ph idx="1"/>
          </p:nvPr>
        </p:nvSpPr>
        <p:spPr>
          <a:xfrm>
            <a:off x="827088" y="1570038"/>
            <a:ext cx="7675562" cy="4754562"/>
          </a:xfrm>
        </p:spPr>
        <p:txBody>
          <a:bodyPr/>
          <a:lstStyle/>
          <a:p>
            <a:pPr eaLnBrk="1" hangingPunct="1">
              <a:spcAft>
                <a:spcPts val="600"/>
              </a:spcAft>
            </a:pPr>
            <a:r>
              <a:rPr lang="ja-JP" altLang="en-US"/>
              <a:t>お母さんが</a:t>
            </a:r>
            <a:endParaRPr lang="en-US" altLang="ja-JP"/>
          </a:p>
          <a:p>
            <a:pPr lvl="1" eaLnBrk="1" hangingPunct="1">
              <a:spcAft>
                <a:spcPts val="600"/>
              </a:spcAft>
              <a:buFont typeface="Wingdings" charset="2"/>
              <a:buChar char="ü"/>
            </a:pPr>
            <a:r>
              <a:rPr lang="ja-JP" altLang="en-US"/>
              <a:t>自分にはできると感じる</a:t>
            </a:r>
            <a:endParaRPr lang="en-US" altLang="ja-JP"/>
          </a:p>
          <a:p>
            <a:pPr lvl="1" eaLnBrk="1" hangingPunct="1">
              <a:spcAft>
                <a:spcPts val="600"/>
              </a:spcAft>
              <a:buFont typeface="Wingdings" charset="2"/>
              <a:buChar char="ü"/>
            </a:pPr>
            <a:r>
              <a:rPr lang="ja-JP" altLang="en-US"/>
              <a:t>主体的に取り組むことができる</a:t>
            </a:r>
            <a:endParaRPr lang="en-US" altLang="ja-JP"/>
          </a:p>
          <a:p>
            <a:pPr lvl="1" eaLnBrk="1" hangingPunct="1">
              <a:spcAft>
                <a:spcPts val="600"/>
              </a:spcAft>
              <a:buFont typeface="Wingdings" charset="2"/>
              <a:buChar char="ü"/>
            </a:pPr>
            <a:r>
              <a:rPr lang="ja-JP" altLang="en-US"/>
              <a:t>支援されていると実感できる</a:t>
            </a:r>
            <a:endParaRPr lang="en-US" altLang="ja-JP"/>
          </a:p>
          <a:p>
            <a:pPr lvl="1" eaLnBrk="1" hangingPunct="1">
              <a:spcAft>
                <a:spcPts val="600"/>
              </a:spcAft>
              <a:buFont typeface="Wingdings" charset="2"/>
              <a:buNone/>
            </a:pPr>
            <a:r>
              <a:rPr lang="ja-JP" altLang="en-US"/>
              <a:t>ように支えること</a:t>
            </a:r>
            <a:endParaRPr lang="en-US" altLang="ja-JP"/>
          </a:p>
          <a:p>
            <a:pPr eaLnBrk="1" hangingPunct="1">
              <a:spcAft>
                <a:spcPts val="600"/>
              </a:spcAft>
            </a:pPr>
            <a:r>
              <a:rPr lang="ja-JP" altLang="en-US"/>
              <a:t>お母さんは</a:t>
            </a:r>
            <a:r>
              <a:rPr lang="en-US" altLang="ja-JP"/>
              <a:t>,</a:t>
            </a:r>
            <a:r>
              <a:rPr lang="ja-JP" altLang="en-US"/>
              <a:t>はっきりと目覚めて自分の赤ちゃんと接することができる</a:t>
            </a:r>
            <a:endParaRPr lang="ja-JP" altLang="en-US" b="1"/>
          </a:p>
        </p:txBody>
      </p:sp>
      <p:sp>
        <p:nvSpPr>
          <p:cNvPr id="111620" name="スライド番号プレースホルダ 3"/>
          <p:cNvSpPr>
            <a:spLocks noGrp="1"/>
          </p:cNvSpPr>
          <p:nvPr>
            <p:ph type="sldNum" sz="quarter" idx="12"/>
          </p:nvPr>
        </p:nvSpPr>
        <p:spPr bwMode="auto">
          <a:noFill/>
          <a:ln>
            <a:miter lim="800000"/>
            <a:headEnd/>
            <a:tailEnd/>
          </a:ln>
        </p:spPr>
        <p:txBody>
          <a:bodyPr/>
          <a:lstStyle/>
          <a:p>
            <a:fld id="{4EEA8114-3C16-A349-A9DE-155E1140FD6A}" type="slidenum">
              <a:rPr lang="ja-JP" altLang="en-US"/>
              <a:pPr/>
              <a:t>48</a:t>
            </a:fld>
            <a:endParaRPr lang="ja-JP" alt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3666" name="タイトル 1"/>
          <p:cNvSpPr>
            <a:spLocks noGrp="1"/>
          </p:cNvSpPr>
          <p:nvPr>
            <p:ph type="title"/>
          </p:nvPr>
        </p:nvSpPr>
        <p:spPr/>
        <p:txBody>
          <a:bodyPr/>
          <a:lstStyle/>
          <a:p>
            <a:pPr eaLnBrk="1" hangingPunct="1"/>
            <a:r>
              <a:rPr lang="ja-JP" altLang="en-US" b="1">
                <a:ln>
                  <a:noFill/>
                </a:ln>
              </a:rPr>
              <a:t>「お母さんにやさしい」支えとは</a:t>
            </a:r>
          </a:p>
        </p:txBody>
      </p:sp>
      <p:sp>
        <p:nvSpPr>
          <p:cNvPr id="58371" name="コンテンツ プレースホルダ 2"/>
          <p:cNvSpPr>
            <a:spLocks noGrp="1"/>
          </p:cNvSpPr>
          <p:nvPr>
            <p:ph idx="1"/>
          </p:nvPr>
        </p:nvSpPr>
        <p:spPr>
          <a:xfrm>
            <a:off x="928688" y="1628775"/>
            <a:ext cx="7675562" cy="3744913"/>
          </a:xfrm>
        </p:spPr>
        <p:txBody>
          <a:bodyPr/>
          <a:lstStyle/>
          <a:p>
            <a:pPr eaLnBrk="1" hangingPunct="1">
              <a:spcAft>
                <a:spcPts val="600"/>
              </a:spcAft>
              <a:defRPr/>
            </a:pPr>
            <a:r>
              <a:rPr lang="ja-JP" altLang="en-US"/>
              <a:t>陣痛に寄り添う</a:t>
            </a:r>
            <a:endParaRPr lang="en-US" altLang="ja-JP"/>
          </a:p>
          <a:p>
            <a:pPr eaLnBrk="1" hangingPunct="1">
              <a:spcAft>
                <a:spcPts val="600"/>
              </a:spcAft>
              <a:defRPr/>
            </a:pPr>
            <a:r>
              <a:rPr lang="ja-JP" altLang="en-US"/>
              <a:t>侵襲的な介入を制限する</a:t>
            </a:r>
            <a:endParaRPr lang="en-US" altLang="ja-JP"/>
          </a:p>
          <a:p>
            <a:pPr eaLnBrk="1" hangingPunct="1">
              <a:spcAft>
                <a:spcPts val="600"/>
              </a:spcAft>
              <a:defRPr/>
            </a:pPr>
            <a:r>
              <a:rPr lang="ja-JP" altLang="en-US"/>
              <a:t>鎮痛剤の影響に注目する</a:t>
            </a:r>
            <a:endParaRPr lang="en-US" altLang="ja-JP"/>
          </a:p>
          <a:p>
            <a:pPr eaLnBrk="1" hangingPunct="1">
              <a:spcAft>
                <a:spcPts val="600"/>
              </a:spcAft>
              <a:defRPr/>
            </a:pPr>
            <a:r>
              <a:rPr lang="ja-JP" altLang="en-US"/>
              <a:t>軽い食べ物や飲み物を提供する</a:t>
            </a:r>
            <a:endParaRPr lang="en-US" altLang="ja-JP"/>
          </a:p>
          <a:p>
            <a:pPr eaLnBrk="1" hangingPunct="1">
              <a:spcAft>
                <a:spcPts val="600"/>
              </a:spcAft>
              <a:defRPr/>
            </a:pPr>
            <a:r>
              <a:rPr lang="ja-JP" altLang="en-US"/>
              <a:t>不必要な帝王切開を避ける</a:t>
            </a:r>
            <a:endParaRPr lang="en-US" altLang="ja-JP"/>
          </a:p>
          <a:p>
            <a:pPr eaLnBrk="1" hangingPunct="1">
              <a:spcAft>
                <a:spcPts val="600"/>
              </a:spcAft>
              <a:defRPr/>
            </a:pPr>
            <a:r>
              <a:rPr lang="ja-JP" altLang="en-US"/>
              <a:t>母親と赤ちゃんの早期接触を促す</a:t>
            </a:r>
            <a:endParaRPr lang="en-US" altLang="ja-JP"/>
          </a:p>
          <a:p>
            <a:pPr eaLnBrk="1" hangingPunct="1">
              <a:spcAft>
                <a:spcPts val="600"/>
              </a:spcAft>
              <a:buFont typeface="Wingdings" charset="2"/>
              <a:buNone/>
              <a:defRPr/>
            </a:pPr>
            <a:endParaRPr lang="ja-JP" altLang="en-US"/>
          </a:p>
        </p:txBody>
      </p:sp>
      <p:sp>
        <p:nvSpPr>
          <p:cNvPr id="113668" name="スライド番号プレースホルダ 3"/>
          <p:cNvSpPr>
            <a:spLocks noGrp="1"/>
          </p:cNvSpPr>
          <p:nvPr>
            <p:ph type="sldNum" sz="quarter" idx="12"/>
          </p:nvPr>
        </p:nvSpPr>
        <p:spPr bwMode="auto">
          <a:noFill/>
          <a:ln>
            <a:miter lim="800000"/>
            <a:headEnd/>
            <a:tailEnd/>
          </a:ln>
        </p:spPr>
        <p:txBody>
          <a:bodyPr/>
          <a:lstStyle/>
          <a:p>
            <a:fld id="{76F3970F-C1EF-8948-A4D2-040E60FE02E8}" type="slidenum">
              <a:rPr lang="ja-JP" altLang="en-US"/>
              <a:pPr/>
              <a:t>49</a:t>
            </a:fld>
            <a:endParaRPr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タイトル 1"/>
          <p:cNvSpPr>
            <a:spLocks noGrp="1"/>
          </p:cNvSpPr>
          <p:nvPr>
            <p:ph type="title"/>
          </p:nvPr>
        </p:nvSpPr>
        <p:spPr/>
        <p:txBody>
          <a:bodyPr/>
          <a:lstStyle/>
          <a:p>
            <a:pPr eaLnBrk="1" hangingPunct="1"/>
            <a:r>
              <a:rPr lang="ja-JP" altLang="en-US" sz="3200" b="1">
                <a:ln>
                  <a:noFill/>
                </a:ln>
              </a:rPr>
              <a:t>「赤ちゃんにやさしい病院」</a:t>
            </a:r>
          </a:p>
        </p:txBody>
      </p:sp>
      <p:sp>
        <p:nvSpPr>
          <p:cNvPr id="13315" name="コンテンツ プレースホルダ 2"/>
          <p:cNvSpPr>
            <a:spLocks noGrp="1"/>
          </p:cNvSpPr>
          <p:nvPr>
            <p:ph idx="1"/>
          </p:nvPr>
        </p:nvSpPr>
        <p:spPr>
          <a:xfrm>
            <a:off x="611188" y="1628775"/>
            <a:ext cx="7993062" cy="5229225"/>
          </a:xfrm>
        </p:spPr>
        <p:txBody>
          <a:bodyPr/>
          <a:lstStyle/>
          <a:p>
            <a:pPr eaLnBrk="1" hangingPunct="1">
              <a:spcAft>
                <a:spcPts val="1200"/>
              </a:spcAft>
            </a:pPr>
            <a:r>
              <a:rPr lang="ja-JP" altLang="en-US"/>
              <a:t>「赤ちゃんにやさしい病院」は</a:t>
            </a:r>
            <a:endParaRPr lang="en-US" altLang="ja-JP"/>
          </a:p>
          <a:p>
            <a:pPr lvl="1" eaLnBrk="1" hangingPunct="1">
              <a:spcAft>
                <a:spcPts val="1200"/>
              </a:spcAft>
              <a:buClr>
                <a:schemeClr val="bg2"/>
              </a:buClr>
              <a:buFont typeface="Wingdings" charset="2"/>
              <a:buChar char="ü"/>
            </a:pPr>
            <a:r>
              <a:rPr lang="ja-JP" altLang="en-US"/>
              <a:t>「母乳育児成功のための</a:t>
            </a:r>
            <a:r>
              <a:rPr lang="en-US" altLang="ja-JP"/>
              <a:t>10</a:t>
            </a:r>
            <a:r>
              <a:rPr lang="ja-JP" altLang="en-US"/>
              <a:t>ヵ条」を実行している</a:t>
            </a:r>
            <a:endParaRPr lang="en-US" altLang="ja-JP"/>
          </a:p>
          <a:p>
            <a:pPr lvl="1" eaLnBrk="1" hangingPunct="1">
              <a:spcAft>
                <a:spcPts val="1200"/>
              </a:spcAft>
              <a:buClr>
                <a:schemeClr val="bg2"/>
              </a:buClr>
              <a:buFont typeface="Wingdings" charset="2"/>
              <a:buChar char="ü"/>
            </a:pPr>
            <a:r>
              <a:rPr lang="ja-JP" altLang="en-US"/>
              <a:t>母乳代用品を製造または販売・流通する企業からの無料の支給品やサンプル</a:t>
            </a:r>
            <a:r>
              <a:rPr lang="en-US" altLang="ja-JP"/>
              <a:t>,</a:t>
            </a:r>
            <a:r>
              <a:rPr lang="ja-JP" altLang="en-US"/>
              <a:t>販売促進の資料を受け取らない</a:t>
            </a:r>
            <a:endParaRPr lang="en-US" altLang="ja-JP"/>
          </a:p>
          <a:p>
            <a:pPr lvl="1" eaLnBrk="1" hangingPunct="1">
              <a:spcAft>
                <a:spcPts val="1200"/>
              </a:spcAft>
              <a:buClr>
                <a:schemeClr val="bg2"/>
              </a:buClr>
              <a:buFont typeface="Wingdings" charset="2"/>
              <a:buChar char="ü"/>
            </a:pPr>
            <a:r>
              <a:rPr lang="ja-JP" altLang="en-US"/>
              <a:t>母乳で育てられない赤ちゃんに</a:t>
            </a:r>
            <a:r>
              <a:rPr lang="en-US" altLang="ja-JP"/>
              <a:t>,</a:t>
            </a:r>
            <a:r>
              <a:rPr lang="ja-JP" altLang="en-US"/>
              <a:t>最適な栄養法と援助</a:t>
            </a:r>
            <a:r>
              <a:rPr lang="en-US" altLang="ja-JP"/>
              <a:t>(</a:t>
            </a:r>
            <a:r>
              <a:rPr lang="ja-JP" altLang="en-US"/>
              <a:t>ケア</a:t>
            </a:r>
            <a:r>
              <a:rPr lang="en-US" altLang="ja-JP"/>
              <a:t>)</a:t>
            </a:r>
            <a:r>
              <a:rPr lang="ja-JP" altLang="en-US"/>
              <a:t>ができる</a:t>
            </a:r>
          </a:p>
        </p:txBody>
      </p:sp>
      <p:sp>
        <p:nvSpPr>
          <p:cNvPr id="23556" name="スライド番号プレースホルダ 3"/>
          <p:cNvSpPr>
            <a:spLocks noGrp="1"/>
          </p:cNvSpPr>
          <p:nvPr>
            <p:ph type="sldNum" sz="quarter" idx="12"/>
          </p:nvPr>
        </p:nvSpPr>
        <p:spPr bwMode="auto">
          <a:noFill/>
          <a:ln>
            <a:miter lim="800000"/>
            <a:headEnd/>
            <a:tailEnd/>
          </a:ln>
        </p:spPr>
        <p:txBody>
          <a:bodyPr/>
          <a:lstStyle/>
          <a:p>
            <a:fld id="{A5EFB463-E535-524E-ABA8-3EA402292BFC}" type="slidenum">
              <a:rPr lang="ja-JP" altLang="en-US"/>
              <a:pPr/>
              <a:t>5</a:t>
            </a:fld>
            <a:endParaRPr lang="ja-JP" alt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5714" name="タイトル 1"/>
          <p:cNvSpPr>
            <a:spLocks noGrp="1"/>
          </p:cNvSpPr>
          <p:nvPr>
            <p:ph type="title"/>
          </p:nvPr>
        </p:nvSpPr>
        <p:spPr>
          <a:xfrm>
            <a:off x="900113" y="476250"/>
            <a:ext cx="7358062" cy="714375"/>
          </a:xfrm>
        </p:spPr>
        <p:txBody>
          <a:bodyPr/>
          <a:lstStyle/>
          <a:p>
            <a:pPr eaLnBrk="1" hangingPunct="1"/>
            <a:r>
              <a:rPr lang="ja-JP" altLang="en-US" b="1">
                <a:ln>
                  <a:noFill/>
                </a:ln>
              </a:rPr>
              <a:t>認定だけが目的ではない</a:t>
            </a:r>
          </a:p>
        </p:txBody>
      </p:sp>
      <p:sp>
        <p:nvSpPr>
          <p:cNvPr id="3" name="コンテンツ プレースホルダ 2"/>
          <p:cNvSpPr>
            <a:spLocks noGrp="1"/>
          </p:cNvSpPr>
          <p:nvPr>
            <p:ph idx="1"/>
          </p:nvPr>
        </p:nvSpPr>
        <p:spPr>
          <a:xfrm>
            <a:off x="611188" y="1484313"/>
            <a:ext cx="8064500" cy="4546600"/>
          </a:xfrm>
        </p:spPr>
        <p:txBody>
          <a:bodyPr/>
          <a:lstStyle/>
          <a:p>
            <a:pPr eaLnBrk="1" hangingPunct="1">
              <a:spcBef>
                <a:spcPct val="0"/>
              </a:spcBef>
              <a:defRPr/>
            </a:pPr>
            <a:r>
              <a:rPr lang="ja-JP" altLang="en-US"/>
              <a:t>保健医療施設が</a:t>
            </a:r>
            <a:r>
              <a:rPr lang="en-US" altLang="ja-JP"/>
              <a:t>BFHI</a:t>
            </a:r>
            <a:r>
              <a:rPr lang="ja-JP" altLang="en-US"/>
              <a:t>の実践を行うのは</a:t>
            </a:r>
            <a:r>
              <a:rPr lang="en-US" altLang="ja-JP"/>
              <a:t>,</a:t>
            </a:r>
            <a:r>
              <a:rPr lang="ja-JP" altLang="en-US"/>
              <a:t>認証や賞状を得ることだけが目的ではない</a:t>
            </a:r>
            <a:endParaRPr lang="en-US" altLang="ja-JP"/>
          </a:p>
          <a:p>
            <a:pPr eaLnBrk="1" hangingPunct="1">
              <a:spcBef>
                <a:spcPct val="0"/>
              </a:spcBef>
              <a:defRPr/>
            </a:pPr>
            <a:endParaRPr lang="en-US" altLang="ja-JP" sz="900"/>
          </a:p>
          <a:p>
            <a:pPr eaLnBrk="1" hangingPunct="1">
              <a:spcBef>
                <a:spcPct val="0"/>
              </a:spcBef>
              <a:defRPr/>
            </a:pPr>
            <a:r>
              <a:rPr lang="ja-JP" altLang="en-US"/>
              <a:t>重要なのは</a:t>
            </a:r>
            <a:r>
              <a:rPr lang="en-US" altLang="ja-JP"/>
              <a:t>,</a:t>
            </a:r>
            <a:r>
              <a:rPr lang="ja-JP" altLang="en-US"/>
              <a:t>母親と赤ちゃんの健康を増進させ</a:t>
            </a:r>
            <a:r>
              <a:rPr lang="en-US" altLang="ja-JP"/>
              <a:t>,</a:t>
            </a:r>
            <a:r>
              <a:rPr lang="ja-JP" altLang="en-US"/>
              <a:t>それによって利益が地域に広がること</a:t>
            </a:r>
            <a:endParaRPr lang="en-US" altLang="ja-JP"/>
          </a:p>
          <a:p>
            <a:pPr eaLnBrk="1" hangingPunct="1">
              <a:spcBef>
                <a:spcPct val="0"/>
              </a:spcBef>
              <a:defRPr/>
            </a:pPr>
            <a:endParaRPr lang="en-US" altLang="ja-JP" sz="900">
              <a:solidFill>
                <a:srgbClr val="5A5021"/>
              </a:solidFill>
            </a:endParaRPr>
          </a:p>
          <a:p>
            <a:pPr eaLnBrk="1" hangingPunct="1">
              <a:spcBef>
                <a:spcPct val="0"/>
              </a:spcBef>
              <a:defRPr/>
            </a:pPr>
            <a:r>
              <a:rPr lang="ja-JP" altLang="en-US"/>
              <a:t>この運動は</a:t>
            </a:r>
            <a:r>
              <a:rPr lang="en-US" altLang="ja-JP"/>
              <a:t>,</a:t>
            </a:r>
            <a:r>
              <a:rPr lang="ja-JP" altLang="en-US"/>
              <a:t>母乳育児にやさしい運動というよりは「赤ちゃんにやさしい病院運動」</a:t>
            </a:r>
            <a:endParaRPr lang="en-US" altLang="ja-JP"/>
          </a:p>
          <a:p>
            <a:pPr eaLnBrk="1" hangingPunct="1">
              <a:spcBef>
                <a:spcPct val="0"/>
              </a:spcBef>
              <a:defRPr/>
            </a:pPr>
            <a:endParaRPr lang="en-US" altLang="ja-JP" sz="900"/>
          </a:p>
          <a:p>
            <a:pPr eaLnBrk="1" hangingPunct="1">
              <a:spcBef>
                <a:spcPct val="0"/>
              </a:spcBef>
              <a:defRPr/>
            </a:pPr>
            <a:r>
              <a:rPr lang="ja-JP" altLang="en-US"/>
              <a:t>「赤ちゃんにやさしい病院」での実践の多くは母乳で育てられていない赤ちゃんと母親にとっても有益</a:t>
            </a:r>
          </a:p>
        </p:txBody>
      </p:sp>
      <p:sp>
        <p:nvSpPr>
          <p:cNvPr id="115716" name="スライド番号プレースホルダ 3"/>
          <p:cNvSpPr>
            <a:spLocks noGrp="1"/>
          </p:cNvSpPr>
          <p:nvPr>
            <p:ph type="sldNum" sz="quarter" idx="12"/>
          </p:nvPr>
        </p:nvSpPr>
        <p:spPr bwMode="auto">
          <a:noFill/>
          <a:ln>
            <a:miter lim="800000"/>
            <a:headEnd/>
            <a:tailEnd/>
          </a:ln>
        </p:spPr>
        <p:txBody>
          <a:bodyPr/>
          <a:lstStyle/>
          <a:p>
            <a:fld id="{D5734646-24C0-B741-B6F9-DC0ADF786E11}" type="slidenum">
              <a:rPr lang="ja-JP" altLang="en-US"/>
              <a:pPr/>
              <a:t>50</a:t>
            </a:fld>
            <a:endParaRPr lang="ja-JP" alt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タイトル 3"/>
          <p:cNvSpPr>
            <a:spLocks noGrp="1"/>
          </p:cNvSpPr>
          <p:nvPr>
            <p:ph type="ctrTitle"/>
          </p:nvPr>
        </p:nvSpPr>
        <p:spPr>
          <a:xfrm>
            <a:off x="0" y="2143125"/>
            <a:ext cx="8858250" cy="1357313"/>
          </a:xfrm>
        </p:spPr>
        <p:txBody>
          <a:bodyPr/>
          <a:lstStyle/>
          <a:p>
            <a:pPr eaLnBrk="1" hangingPunct="1"/>
            <a:r>
              <a:rPr lang="ja-JP" altLang="en-US" sz="3600" b="1">
                <a:ln>
                  <a:noFill/>
                </a:ln>
              </a:rPr>
              <a:t>２．「赤ちゃんにやさしい」</a:t>
            </a:r>
            <a:r>
              <a:rPr lang="en-US" altLang="ja-JP" sz="3600" b="1">
                <a:ln>
                  <a:noFill/>
                </a:ln>
              </a:rPr>
              <a:t/>
            </a:r>
            <a:br>
              <a:rPr lang="en-US" altLang="ja-JP" sz="3600" b="1">
                <a:ln>
                  <a:noFill/>
                </a:ln>
              </a:rPr>
            </a:br>
            <a:r>
              <a:rPr lang="ja-JP" altLang="en-US" sz="3600" b="1">
                <a:ln>
                  <a:noFill/>
                </a:ln>
              </a:rPr>
              <a:t>アセスメントの過程</a:t>
            </a:r>
          </a:p>
        </p:txBody>
      </p:sp>
      <p:sp>
        <p:nvSpPr>
          <p:cNvPr id="117763"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9810" name="タイトル 1"/>
          <p:cNvSpPr>
            <a:spLocks noGrp="1"/>
          </p:cNvSpPr>
          <p:nvPr>
            <p:ph type="title"/>
          </p:nvPr>
        </p:nvSpPr>
        <p:spPr>
          <a:xfrm>
            <a:off x="900113" y="333375"/>
            <a:ext cx="7358062" cy="714375"/>
          </a:xfrm>
        </p:spPr>
        <p:txBody>
          <a:bodyPr/>
          <a:lstStyle/>
          <a:p>
            <a:pPr eaLnBrk="1" hangingPunct="1"/>
            <a:r>
              <a:rPr lang="ja-JP" altLang="en-US" sz="3200" b="1">
                <a:ln>
                  <a:noFill/>
                </a:ln>
              </a:rPr>
              <a:t>ＢＦＨＩの過程の始まり</a:t>
            </a:r>
          </a:p>
        </p:txBody>
      </p:sp>
      <p:graphicFrame>
        <p:nvGraphicFramePr>
          <p:cNvPr id="5" name="コンテンツ プレースホルダー 4"/>
          <p:cNvGraphicFramePr>
            <a:graphicFrameLocks noGrp="1"/>
          </p:cNvGraphicFramePr>
          <p:nvPr>
            <p:ph idx="1"/>
          </p:nvPr>
        </p:nvGraphicFramePr>
        <p:xfrm>
          <a:off x="928688" y="1285875"/>
          <a:ext cx="7358062" cy="4951437"/>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119812" name="スライド番号プレースホルダ 3"/>
          <p:cNvSpPr>
            <a:spLocks noGrp="1"/>
          </p:cNvSpPr>
          <p:nvPr>
            <p:ph type="sldNum" sz="quarter" idx="12"/>
          </p:nvPr>
        </p:nvSpPr>
        <p:spPr bwMode="auto">
          <a:noFill/>
          <a:ln>
            <a:miter lim="800000"/>
            <a:headEnd/>
            <a:tailEnd/>
          </a:ln>
        </p:spPr>
        <p:txBody>
          <a:bodyPr/>
          <a:lstStyle/>
          <a:p>
            <a:fld id="{A7669D54-A50A-7F4A-ADA6-896C0EA445EA}" type="slidenum">
              <a:rPr lang="ja-JP" altLang="en-US"/>
              <a:pPr/>
              <a:t>52</a:t>
            </a:fld>
            <a:endParaRPr lang="ja-JP" alt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0834" name="タイトル 1"/>
          <p:cNvSpPr>
            <a:spLocks noGrp="1"/>
          </p:cNvSpPr>
          <p:nvPr>
            <p:ph type="title"/>
          </p:nvPr>
        </p:nvSpPr>
        <p:spPr>
          <a:xfrm>
            <a:off x="827088" y="549275"/>
            <a:ext cx="7358062" cy="714375"/>
          </a:xfrm>
        </p:spPr>
        <p:txBody>
          <a:bodyPr/>
          <a:lstStyle/>
          <a:p>
            <a:pPr eaLnBrk="1" hangingPunct="1"/>
            <a:r>
              <a:rPr lang="ja-JP" altLang="en-US" sz="3200" b="1">
                <a:ln>
                  <a:noFill/>
                </a:ln>
              </a:rPr>
              <a:t>自己査定ツールの質問票</a:t>
            </a:r>
          </a:p>
        </p:txBody>
      </p:sp>
      <p:sp>
        <p:nvSpPr>
          <p:cNvPr id="62467" name="コンテンツ プレースホルダ 2"/>
          <p:cNvSpPr>
            <a:spLocks noGrp="1"/>
          </p:cNvSpPr>
          <p:nvPr>
            <p:ph idx="1"/>
          </p:nvPr>
        </p:nvSpPr>
        <p:spPr>
          <a:xfrm>
            <a:off x="539750" y="1341438"/>
            <a:ext cx="8070850" cy="4668837"/>
          </a:xfrm>
        </p:spPr>
        <p:txBody>
          <a:bodyPr/>
          <a:lstStyle/>
          <a:p>
            <a:pPr eaLnBrk="1" hangingPunct="1">
              <a:spcBef>
                <a:spcPct val="0"/>
              </a:spcBef>
            </a:pPr>
            <a:r>
              <a:rPr lang="ja-JP" altLang="en-US"/>
              <a:t>「自己査定質問票」の</a:t>
            </a:r>
            <a:r>
              <a:rPr lang="en-US" altLang="ja-JP"/>
              <a:t>“</a:t>
            </a:r>
            <a:r>
              <a:rPr lang="ja-JP" altLang="en-US"/>
              <a:t>はい</a:t>
            </a:r>
            <a:r>
              <a:rPr lang="en-US" altLang="ja-JP"/>
              <a:t>”</a:t>
            </a:r>
            <a:r>
              <a:rPr lang="ja-JP" altLang="en-US"/>
              <a:t>または</a:t>
            </a:r>
            <a:r>
              <a:rPr lang="en-US" altLang="ja-JP"/>
              <a:t>“</a:t>
            </a:r>
            <a:r>
              <a:rPr lang="ja-JP" altLang="en-US"/>
              <a:t>いいえ</a:t>
            </a:r>
            <a:r>
              <a:rPr lang="en-US" altLang="ja-JP"/>
              <a:t>”</a:t>
            </a:r>
          </a:p>
          <a:p>
            <a:pPr lvl="1" eaLnBrk="1" hangingPunct="1">
              <a:spcBef>
                <a:spcPct val="0"/>
              </a:spcBef>
              <a:buFont typeface="Wingdings" charset="2"/>
              <a:buChar char="ü"/>
            </a:pPr>
            <a:r>
              <a:rPr lang="ja-JP" altLang="en-US"/>
              <a:t> 通常の日に照らし合わせて正直に回答</a:t>
            </a:r>
            <a:endParaRPr lang="en-US" altLang="ja-JP"/>
          </a:p>
          <a:p>
            <a:pPr eaLnBrk="1" hangingPunct="1">
              <a:spcBef>
                <a:spcPct val="0"/>
              </a:spcBef>
            </a:pPr>
            <a:endParaRPr lang="en-US" altLang="ja-JP"/>
          </a:p>
          <a:p>
            <a:pPr eaLnBrk="1" hangingPunct="1">
              <a:spcBef>
                <a:spcPct val="0"/>
              </a:spcBef>
            </a:pPr>
            <a:r>
              <a:rPr lang="ja-JP" altLang="en-US"/>
              <a:t>今は適切にできてないが間もなくできそうな項目や</a:t>
            </a:r>
            <a:r>
              <a:rPr lang="en-US" altLang="ja-JP"/>
              <a:t>,</a:t>
            </a:r>
            <a:r>
              <a:rPr lang="ja-JP" altLang="en-US"/>
              <a:t>たまたま完璧に実践できた日のことを答えても</a:t>
            </a:r>
            <a:r>
              <a:rPr lang="en-US" altLang="ja-JP"/>
              <a:t>,</a:t>
            </a:r>
            <a:r>
              <a:rPr lang="ja-JP" altLang="en-US"/>
              <a:t> 現状を反映していることにはならない</a:t>
            </a:r>
            <a:endParaRPr lang="en-US" altLang="ja-JP"/>
          </a:p>
          <a:p>
            <a:pPr eaLnBrk="1" hangingPunct="1">
              <a:spcBef>
                <a:spcPct val="0"/>
              </a:spcBef>
            </a:pPr>
            <a:endParaRPr lang="en-US" altLang="ja-JP"/>
          </a:p>
          <a:p>
            <a:pPr eaLnBrk="1" hangingPunct="1">
              <a:spcBef>
                <a:spcPct val="0"/>
              </a:spcBef>
            </a:pPr>
            <a:r>
              <a:rPr lang="ja-JP" altLang="en-US"/>
              <a:t>外部のアセスメントをする委員が今日きたら何がわかるかを想像</a:t>
            </a:r>
            <a:endParaRPr lang="en-US" altLang="ja-JP"/>
          </a:p>
          <a:p>
            <a:pPr eaLnBrk="1" hangingPunct="1"/>
            <a:endParaRPr lang="ja-JP" altLang="en-US"/>
          </a:p>
        </p:txBody>
      </p:sp>
      <p:sp>
        <p:nvSpPr>
          <p:cNvPr id="120836" name="スライド番号プレースホルダ 3"/>
          <p:cNvSpPr>
            <a:spLocks noGrp="1"/>
          </p:cNvSpPr>
          <p:nvPr>
            <p:ph type="sldNum" sz="quarter" idx="12"/>
          </p:nvPr>
        </p:nvSpPr>
        <p:spPr bwMode="auto">
          <a:noFill/>
          <a:ln>
            <a:miter lim="800000"/>
            <a:headEnd/>
            <a:tailEnd/>
          </a:ln>
        </p:spPr>
        <p:txBody>
          <a:bodyPr/>
          <a:lstStyle/>
          <a:p>
            <a:fld id="{7617BDDF-8EE9-8E4E-B57F-5DB151F5C309}" type="slidenum">
              <a:rPr lang="ja-JP" altLang="en-US"/>
              <a:pPr/>
              <a:t>53</a:t>
            </a:fld>
            <a:endParaRPr lang="ja-JP" alt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82" name="タイトル 1"/>
          <p:cNvSpPr>
            <a:spLocks noGrp="1"/>
          </p:cNvSpPr>
          <p:nvPr>
            <p:ph type="title"/>
          </p:nvPr>
        </p:nvSpPr>
        <p:spPr/>
        <p:txBody>
          <a:bodyPr/>
          <a:lstStyle/>
          <a:p>
            <a:pPr eaLnBrk="1" hangingPunct="1"/>
            <a:r>
              <a:rPr lang="ja-JP" altLang="en-US" sz="3200" b="1">
                <a:ln>
                  <a:noFill/>
                </a:ln>
              </a:rPr>
              <a:t>行動計画を立てる</a:t>
            </a:r>
          </a:p>
        </p:txBody>
      </p:sp>
      <p:sp>
        <p:nvSpPr>
          <p:cNvPr id="63491" name="コンテンツ プレースホルダ 2"/>
          <p:cNvSpPr>
            <a:spLocks noGrp="1"/>
          </p:cNvSpPr>
          <p:nvPr>
            <p:ph idx="1"/>
          </p:nvPr>
        </p:nvSpPr>
        <p:spPr>
          <a:xfrm>
            <a:off x="539750" y="1557338"/>
            <a:ext cx="8135938" cy="4525962"/>
          </a:xfrm>
        </p:spPr>
        <p:txBody>
          <a:bodyPr/>
          <a:lstStyle/>
          <a:p>
            <a:pPr eaLnBrk="1" hangingPunct="1">
              <a:defRPr/>
            </a:pPr>
            <a:r>
              <a:rPr lang="ja-JP" altLang="en-US"/>
              <a:t>病院の実践</a:t>
            </a:r>
            <a:endParaRPr lang="en-US" altLang="ja-JP"/>
          </a:p>
          <a:p>
            <a:pPr eaLnBrk="1" hangingPunct="1">
              <a:buFont typeface="Wingdings" charset="2"/>
              <a:buChar char="ü"/>
              <a:defRPr/>
            </a:pPr>
            <a:r>
              <a:rPr lang="ja-JP" altLang="en-US"/>
              <a:t>何が赤ちゃんとお母さんにやさしく</a:t>
            </a:r>
            <a:r>
              <a:rPr lang="en-US" altLang="ja-JP"/>
              <a:t>, </a:t>
            </a:r>
            <a:r>
              <a:rPr lang="ja-JP" altLang="en-US"/>
              <a:t>何がそうでないか</a:t>
            </a:r>
            <a:endParaRPr lang="en-US" altLang="ja-JP"/>
          </a:p>
          <a:p>
            <a:pPr eaLnBrk="1" hangingPunct="1">
              <a:spcAft>
                <a:spcPts val="1800"/>
              </a:spcAft>
              <a:buFont typeface="Wingdings" charset="2"/>
              <a:buChar char="ü"/>
              <a:defRPr/>
            </a:pPr>
            <a:r>
              <a:rPr lang="ja-JP" altLang="en-US"/>
              <a:t>よりやさしいケアにつながる行動計画を立てる</a:t>
            </a:r>
            <a:endParaRPr lang="en-US" altLang="ja-JP"/>
          </a:p>
          <a:p>
            <a:pPr eaLnBrk="1" hangingPunct="1">
              <a:spcAft>
                <a:spcPts val="1200"/>
              </a:spcAft>
              <a:defRPr/>
            </a:pPr>
            <a:r>
              <a:rPr lang="ja-JP" altLang="en-US"/>
              <a:t>行動計画を前進させるには予定表が必要</a:t>
            </a:r>
            <a:endParaRPr lang="en-US" altLang="ja-JP"/>
          </a:p>
          <a:p>
            <a:pPr eaLnBrk="1" hangingPunct="1">
              <a:defRPr/>
            </a:pPr>
            <a:r>
              <a:rPr lang="ja-JP" altLang="en-US"/>
              <a:t>予定表があれば予算設定</a:t>
            </a:r>
            <a:r>
              <a:rPr lang="en-US" altLang="ja-JP"/>
              <a:t>/</a:t>
            </a:r>
            <a:r>
              <a:rPr lang="ja-JP" altLang="en-US"/>
              <a:t>財源確保の助けとなる</a:t>
            </a:r>
          </a:p>
        </p:txBody>
      </p:sp>
      <p:sp>
        <p:nvSpPr>
          <p:cNvPr id="122884" name="スライド番号プレースホルダ 3"/>
          <p:cNvSpPr>
            <a:spLocks noGrp="1"/>
          </p:cNvSpPr>
          <p:nvPr>
            <p:ph type="sldNum" sz="quarter" idx="12"/>
          </p:nvPr>
        </p:nvSpPr>
        <p:spPr bwMode="auto">
          <a:noFill/>
          <a:ln>
            <a:miter lim="800000"/>
            <a:headEnd/>
            <a:tailEnd/>
          </a:ln>
        </p:spPr>
        <p:txBody>
          <a:bodyPr/>
          <a:lstStyle/>
          <a:p>
            <a:fld id="{7548EEE6-721F-7149-ACC6-31F791BB74F5}" type="slidenum">
              <a:rPr lang="ja-JP" altLang="en-US"/>
              <a:pPr/>
              <a:t>54</a:t>
            </a:fld>
            <a:endParaRPr lang="ja-JP" alt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4930" name="タイトル 1"/>
          <p:cNvSpPr>
            <a:spLocks noGrp="1"/>
          </p:cNvSpPr>
          <p:nvPr>
            <p:ph type="title"/>
          </p:nvPr>
        </p:nvSpPr>
        <p:spPr>
          <a:xfrm>
            <a:off x="900113" y="476250"/>
            <a:ext cx="7358062" cy="714375"/>
          </a:xfrm>
        </p:spPr>
        <p:txBody>
          <a:bodyPr/>
          <a:lstStyle/>
          <a:p>
            <a:pPr eaLnBrk="1" hangingPunct="1"/>
            <a:r>
              <a:rPr lang="ja-JP" altLang="en-US" sz="3200" b="1">
                <a:ln>
                  <a:noFill/>
                </a:ln>
              </a:rPr>
              <a:t>自己査定をくり返す</a:t>
            </a:r>
          </a:p>
        </p:txBody>
      </p:sp>
      <p:sp>
        <p:nvSpPr>
          <p:cNvPr id="64515" name="コンテンツ プレースホルダ 2"/>
          <p:cNvSpPr>
            <a:spLocks noGrp="1"/>
          </p:cNvSpPr>
          <p:nvPr>
            <p:ph idx="1"/>
          </p:nvPr>
        </p:nvSpPr>
        <p:spPr>
          <a:xfrm>
            <a:off x="611188" y="1285875"/>
            <a:ext cx="7993062" cy="4525963"/>
          </a:xfrm>
        </p:spPr>
        <p:txBody>
          <a:bodyPr/>
          <a:lstStyle/>
          <a:p>
            <a:pPr eaLnBrk="1" hangingPunct="1">
              <a:spcAft>
                <a:spcPts val="1200"/>
              </a:spcAft>
            </a:pPr>
            <a:r>
              <a:rPr lang="ja-JP" altLang="en-US"/>
              <a:t>このコースのようなトレーニングはアセスメントの過程の早い段階で必要</a:t>
            </a:r>
            <a:endParaRPr lang="en-US" altLang="ja-JP"/>
          </a:p>
          <a:p>
            <a:pPr eaLnBrk="1" hangingPunct="1"/>
            <a:r>
              <a:rPr lang="ja-JP" altLang="en-US"/>
              <a:t>すべてのスタッフに必要なトレーニング</a:t>
            </a:r>
            <a:endParaRPr lang="en-US" altLang="ja-JP"/>
          </a:p>
          <a:p>
            <a:pPr lvl="1" eaLnBrk="1" hangingPunct="1">
              <a:buFont typeface="Wingdings" charset="2"/>
              <a:buChar char="ü"/>
            </a:pPr>
            <a:r>
              <a:rPr lang="ja-JP" altLang="en-US"/>
              <a:t>新たな実践を定着させる</a:t>
            </a:r>
            <a:endParaRPr lang="en-US" altLang="ja-JP"/>
          </a:p>
          <a:p>
            <a:pPr lvl="1" eaLnBrk="1" hangingPunct="1">
              <a:spcAft>
                <a:spcPts val="1200"/>
              </a:spcAft>
              <a:buFont typeface="Wingdings" charset="2"/>
              <a:buChar char="ü"/>
            </a:pPr>
            <a:r>
              <a:rPr lang="ja-JP" altLang="en-US"/>
              <a:t>病院は自己査定を繰り返し行う</a:t>
            </a:r>
            <a:endParaRPr lang="en-US" altLang="ja-JP"/>
          </a:p>
          <a:p>
            <a:pPr eaLnBrk="1" hangingPunct="1"/>
            <a:r>
              <a:rPr lang="ja-JP" altLang="en-US"/>
              <a:t>病院が「自己査定ツール」のすべての質問に</a:t>
            </a:r>
            <a:r>
              <a:rPr lang="en-US" altLang="ja-JP"/>
              <a:t>“</a:t>
            </a:r>
            <a:r>
              <a:rPr lang="ja-JP" altLang="en-US"/>
              <a:t>はい</a:t>
            </a:r>
            <a:r>
              <a:rPr lang="en-US" altLang="ja-JP"/>
              <a:t>”</a:t>
            </a:r>
            <a:r>
              <a:rPr lang="ja-JP" altLang="en-US"/>
              <a:t>と答えられるようになる</a:t>
            </a:r>
            <a:endParaRPr lang="en-US" altLang="ja-JP"/>
          </a:p>
          <a:p>
            <a:pPr lvl="1" eaLnBrk="1" hangingPunct="1">
              <a:buFont typeface="Wingdings" charset="2"/>
              <a:buChar char="ü"/>
            </a:pPr>
            <a:r>
              <a:rPr lang="ja-JP" altLang="en-US"/>
              <a:t>外部アセスメントを要請する</a:t>
            </a:r>
            <a:endParaRPr lang="en-US" altLang="ja-JP"/>
          </a:p>
          <a:p>
            <a:pPr lvl="1" eaLnBrk="1" hangingPunct="1">
              <a:buFont typeface="Wingdings" charset="2"/>
              <a:buNone/>
            </a:pPr>
            <a:endParaRPr lang="ja-JP" altLang="en-US"/>
          </a:p>
        </p:txBody>
      </p:sp>
      <p:sp>
        <p:nvSpPr>
          <p:cNvPr id="124932" name="スライド番号プレースホルダ 3"/>
          <p:cNvSpPr>
            <a:spLocks noGrp="1"/>
          </p:cNvSpPr>
          <p:nvPr>
            <p:ph type="sldNum" sz="quarter" idx="12"/>
          </p:nvPr>
        </p:nvSpPr>
        <p:spPr bwMode="auto">
          <a:noFill/>
          <a:ln>
            <a:miter lim="800000"/>
            <a:headEnd/>
            <a:tailEnd/>
          </a:ln>
        </p:spPr>
        <p:txBody>
          <a:bodyPr/>
          <a:lstStyle/>
          <a:p>
            <a:fld id="{529223F4-A314-FD48-9D62-FFF417F2D529}" type="slidenum">
              <a:rPr lang="ja-JP" altLang="en-US"/>
              <a:pPr/>
              <a:t>55</a:t>
            </a:fld>
            <a:endParaRPr lang="ja-JP" alt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6978" name="タイトル 1"/>
          <p:cNvSpPr>
            <a:spLocks noGrp="1"/>
          </p:cNvSpPr>
          <p:nvPr>
            <p:ph type="title"/>
          </p:nvPr>
        </p:nvSpPr>
        <p:spPr>
          <a:xfrm>
            <a:off x="971550" y="476250"/>
            <a:ext cx="7358063" cy="714375"/>
          </a:xfrm>
        </p:spPr>
        <p:txBody>
          <a:bodyPr/>
          <a:lstStyle/>
          <a:p>
            <a:pPr eaLnBrk="1" hangingPunct="1"/>
            <a:r>
              <a:rPr lang="ja-JP" altLang="en-US" sz="3200" b="1">
                <a:ln>
                  <a:noFill/>
                </a:ln>
              </a:rPr>
              <a:t>外部アセスメント</a:t>
            </a:r>
          </a:p>
        </p:txBody>
      </p:sp>
      <p:graphicFrame>
        <p:nvGraphicFramePr>
          <p:cNvPr id="5" name="コンテンツ プレースホルダー 4"/>
          <p:cNvGraphicFramePr>
            <a:graphicFrameLocks noGrp="1"/>
          </p:cNvGraphicFramePr>
          <p:nvPr>
            <p:ph idx="1"/>
          </p:nvPr>
        </p:nvGraphicFramePr>
        <p:xfrm>
          <a:off x="900113" y="1279302"/>
          <a:ext cx="7358062" cy="4525962"/>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126980" name="スライド番号プレースホルダ 3"/>
          <p:cNvSpPr>
            <a:spLocks noGrp="1"/>
          </p:cNvSpPr>
          <p:nvPr>
            <p:ph type="sldNum" sz="quarter" idx="12"/>
          </p:nvPr>
        </p:nvSpPr>
        <p:spPr bwMode="auto">
          <a:noFill/>
          <a:ln>
            <a:miter lim="800000"/>
            <a:headEnd/>
            <a:tailEnd/>
          </a:ln>
        </p:spPr>
        <p:txBody>
          <a:bodyPr/>
          <a:lstStyle/>
          <a:p>
            <a:fld id="{F5A24F25-9EC6-264C-8AFC-86A624469BDA}" type="slidenum">
              <a:rPr lang="ja-JP" altLang="en-US"/>
              <a:pPr/>
              <a:t>56</a:t>
            </a:fld>
            <a:endParaRPr lang="ja-JP" alt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8002" name="タイトル 1"/>
          <p:cNvSpPr>
            <a:spLocks noGrp="1"/>
          </p:cNvSpPr>
          <p:nvPr>
            <p:ph type="title"/>
          </p:nvPr>
        </p:nvSpPr>
        <p:spPr>
          <a:xfrm>
            <a:off x="928688" y="428625"/>
            <a:ext cx="7358062" cy="714375"/>
          </a:xfrm>
        </p:spPr>
        <p:txBody>
          <a:bodyPr/>
          <a:lstStyle/>
          <a:p>
            <a:pPr eaLnBrk="1" hangingPunct="1"/>
            <a:r>
              <a:rPr lang="ja-JP" altLang="en-US" sz="3200" b="1">
                <a:ln>
                  <a:noFill/>
                </a:ln>
              </a:rPr>
              <a:t>世界共通評価基準</a:t>
            </a:r>
          </a:p>
        </p:txBody>
      </p:sp>
      <p:sp>
        <p:nvSpPr>
          <p:cNvPr id="69635" name="コンテンツ プレースホルダ 2"/>
          <p:cNvSpPr>
            <a:spLocks noGrp="1"/>
          </p:cNvSpPr>
          <p:nvPr>
            <p:ph idx="1"/>
          </p:nvPr>
        </p:nvSpPr>
        <p:spPr>
          <a:xfrm>
            <a:off x="395288" y="1712913"/>
            <a:ext cx="8424862" cy="4740275"/>
          </a:xfrm>
        </p:spPr>
        <p:txBody>
          <a:bodyPr/>
          <a:lstStyle/>
          <a:p>
            <a:pPr eaLnBrk="1" hangingPunct="1"/>
            <a:r>
              <a:rPr lang="ja-JP" altLang="en-US"/>
              <a:t>「赤ちゃんにやさしい病院」の認定機関  </a:t>
            </a:r>
            <a:endParaRPr lang="en-US" altLang="ja-JP"/>
          </a:p>
          <a:p>
            <a:pPr lvl="1" eaLnBrk="1" hangingPunct="1">
              <a:buFont typeface="Wingdings" charset="2"/>
              <a:buChar char="ü"/>
            </a:pPr>
            <a:r>
              <a:rPr lang="ja-JP" altLang="en-US"/>
              <a:t>日本は日本母乳の会</a:t>
            </a:r>
            <a:endParaRPr lang="en-US" altLang="ja-JP"/>
          </a:p>
          <a:p>
            <a:pPr lvl="1" eaLnBrk="1" hangingPunct="1">
              <a:spcAft>
                <a:spcPts val="2400"/>
              </a:spcAft>
              <a:buFont typeface="Wingdings" charset="2"/>
              <a:buChar char="ü"/>
            </a:pPr>
            <a:r>
              <a:rPr lang="ja-JP" altLang="en-US"/>
              <a:t>「世界共通評価基準」を用いてアセスメント</a:t>
            </a:r>
            <a:endParaRPr lang="en-US" altLang="ja-JP"/>
          </a:p>
          <a:p>
            <a:pPr eaLnBrk="1" hangingPunct="1"/>
            <a:r>
              <a:rPr lang="ja-JP" altLang="en-US"/>
              <a:t>「世界共通評価基準」は世界共通</a:t>
            </a:r>
            <a:endParaRPr lang="en-US" altLang="ja-JP"/>
          </a:p>
          <a:p>
            <a:pPr lvl="1" eaLnBrk="1" hangingPunct="1">
              <a:buFont typeface="Wingdings" charset="2"/>
              <a:buChar char="ü"/>
            </a:pPr>
            <a:r>
              <a:rPr lang="en-US" altLang="ja-JP"/>
              <a:t> </a:t>
            </a:r>
            <a:r>
              <a:rPr lang="ja-JP" altLang="en-US"/>
              <a:t>厳しくした国はあるがやさしくはできない</a:t>
            </a:r>
          </a:p>
        </p:txBody>
      </p:sp>
      <p:sp>
        <p:nvSpPr>
          <p:cNvPr id="128004" name="スライド番号プレースホルダ 3"/>
          <p:cNvSpPr>
            <a:spLocks noGrp="1"/>
          </p:cNvSpPr>
          <p:nvPr>
            <p:ph type="sldNum" sz="quarter" idx="12"/>
          </p:nvPr>
        </p:nvSpPr>
        <p:spPr bwMode="auto">
          <a:noFill/>
          <a:ln>
            <a:miter lim="800000"/>
            <a:headEnd/>
            <a:tailEnd/>
          </a:ln>
        </p:spPr>
        <p:txBody>
          <a:bodyPr/>
          <a:lstStyle/>
          <a:p>
            <a:fld id="{CB645F05-B67E-EC4E-94CE-7F7B4BB27E59}" type="slidenum">
              <a:rPr lang="ja-JP" altLang="en-US"/>
              <a:pPr/>
              <a:t>57</a:t>
            </a:fld>
            <a:endParaRPr lang="ja-JP" alt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0050" name="タイトル 1"/>
          <p:cNvSpPr>
            <a:spLocks noGrp="1"/>
          </p:cNvSpPr>
          <p:nvPr>
            <p:ph type="title"/>
          </p:nvPr>
        </p:nvSpPr>
        <p:spPr>
          <a:xfrm>
            <a:off x="900113" y="260350"/>
            <a:ext cx="7358062" cy="714375"/>
          </a:xfrm>
        </p:spPr>
        <p:txBody>
          <a:bodyPr/>
          <a:lstStyle/>
          <a:p>
            <a:pPr eaLnBrk="1" hangingPunct="1"/>
            <a:r>
              <a:rPr lang="ja-JP" altLang="en-US" b="1">
                <a:ln>
                  <a:noFill/>
                </a:ln>
                <a:latin typeface="HG丸ｺﾞｼｯｸM-PRO" charset="-128"/>
              </a:rPr>
              <a:t>外部アセスメント</a:t>
            </a:r>
          </a:p>
        </p:txBody>
      </p:sp>
      <p:sp>
        <p:nvSpPr>
          <p:cNvPr id="67587" name="コンテンツ プレースホルダ 2"/>
          <p:cNvSpPr>
            <a:spLocks noGrp="1"/>
          </p:cNvSpPr>
          <p:nvPr>
            <p:ph idx="1"/>
          </p:nvPr>
        </p:nvSpPr>
        <p:spPr>
          <a:xfrm>
            <a:off x="388938" y="1198563"/>
            <a:ext cx="8380412" cy="4897437"/>
          </a:xfrm>
        </p:spPr>
        <p:txBody>
          <a:bodyPr/>
          <a:lstStyle/>
          <a:p>
            <a:pPr eaLnBrk="1" hangingPunct="1"/>
            <a:r>
              <a:rPr lang="ja-JP" altLang="en-US"/>
              <a:t>多職種から成るアセスメントチームが施設を訪問</a:t>
            </a:r>
            <a:endParaRPr lang="en-US" altLang="ja-JP"/>
          </a:p>
          <a:p>
            <a:pPr eaLnBrk="1" hangingPunct="1">
              <a:buFont typeface="Wingdings" charset="2"/>
              <a:buNone/>
            </a:pPr>
            <a:r>
              <a:rPr lang="ja-JP" altLang="en-US"/>
              <a:t>　（予備訪問を行うこともある）</a:t>
            </a:r>
            <a:endParaRPr lang="en-US" altLang="ja-JP"/>
          </a:p>
          <a:p>
            <a:pPr lvl="1" eaLnBrk="1" hangingPunct="1">
              <a:buFont typeface="Wingdings" charset="2"/>
              <a:buChar char="ü"/>
            </a:pPr>
            <a:r>
              <a:rPr lang="ja-JP" altLang="en-US"/>
              <a:t>スタッフ</a:t>
            </a:r>
            <a:r>
              <a:rPr lang="en-US" altLang="ja-JP"/>
              <a:t>,</a:t>
            </a:r>
            <a:r>
              <a:rPr lang="ja-JP" altLang="en-US"/>
              <a:t>妊娠中の女性</a:t>
            </a:r>
            <a:r>
              <a:rPr lang="en-US" altLang="ja-JP"/>
              <a:t>,</a:t>
            </a:r>
            <a:r>
              <a:rPr lang="ja-JP" altLang="en-US"/>
              <a:t>出産後の母親にインタビュー</a:t>
            </a:r>
            <a:endParaRPr lang="en-US" altLang="ja-JP"/>
          </a:p>
          <a:p>
            <a:pPr lvl="1" eaLnBrk="1" hangingPunct="1">
              <a:buFont typeface="Wingdings" charset="2"/>
              <a:buChar char="ü"/>
            </a:pPr>
            <a:r>
              <a:rPr lang="ja-JP" altLang="en-US"/>
              <a:t>スタッフ教育カリキュラム</a:t>
            </a:r>
            <a:r>
              <a:rPr lang="en-US" altLang="ja-JP"/>
              <a:t>,</a:t>
            </a:r>
            <a:r>
              <a:rPr lang="ja-JP" altLang="en-US"/>
              <a:t>病院の方針</a:t>
            </a:r>
            <a:r>
              <a:rPr lang="en-US" altLang="ja-JP"/>
              <a:t>,</a:t>
            </a:r>
            <a:r>
              <a:rPr lang="ja-JP" altLang="en-US"/>
              <a:t>母乳育児に関するデータ</a:t>
            </a:r>
            <a:r>
              <a:rPr lang="en-US" altLang="ja-JP"/>
              <a:t>,</a:t>
            </a:r>
            <a:r>
              <a:rPr lang="ja-JP" altLang="en-US"/>
              <a:t>産前教育で提供される情報などの書類の評価</a:t>
            </a:r>
            <a:endParaRPr lang="en-US" altLang="ja-JP"/>
          </a:p>
          <a:p>
            <a:pPr lvl="1" eaLnBrk="1" hangingPunct="1">
              <a:buFont typeface="Wingdings" charset="2"/>
              <a:buChar char="ü"/>
            </a:pPr>
            <a:r>
              <a:rPr lang="ja-JP" altLang="en-US"/>
              <a:t>病院の規模によって</a:t>
            </a:r>
            <a:r>
              <a:rPr lang="en-US" altLang="ja-JP"/>
              <a:t>2</a:t>
            </a:r>
            <a:r>
              <a:rPr lang="ja-JP" altLang="en-US"/>
              <a:t>日間以上</a:t>
            </a:r>
            <a:r>
              <a:rPr lang="en-US" altLang="ja-JP"/>
              <a:t>(</a:t>
            </a:r>
            <a:r>
              <a:rPr lang="ja-JP" altLang="en-US"/>
              <a:t>夜間も</a:t>
            </a:r>
            <a:r>
              <a:rPr lang="en-US" altLang="ja-JP"/>
              <a:t>)</a:t>
            </a:r>
            <a:r>
              <a:rPr lang="ja-JP" altLang="en-US"/>
              <a:t> </a:t>
            </a:r>
            <a:endParaRPr lang="en-US" altLang="ja-JP"/>
          </a:p>
          <a:p>
            <a:pPr eaLnBrk="1" hangingPunct="1"/>
            <a:r>
              <a:rPr lang="ja-JP" altLang="en-US"/>
              <a:t>外部アセスメントチームは認定機関に提出する報告書作成するだけで認定をするわけではない</a:t>
            </a:r>
            <a:endParaRPr lang="en-US" altLang="ja-JP"/>
          </a:p>
          <a:p>
            <a:pPr eaLnBrk="1" hangingPunct="1">
              <a:buFont typeface="Wingdings" charset="2"/>
              <a:buNone/>
            </a:pPr>
            <a:endParaRPr lang="ja-JP" altLang="en-US"/>
          </a:p>
          <a:p>
            <a:pPr eaLnBrk="1" hangingPunct="1"/>
            <a:endParaRPr lang="ja-JP" altLang="en-US"/>
          </a:p>
        </p:txBody>
      </p:sp>
      <p:sp>
        <p:nvSpPr>
          <p:cNvPr id="130052" name="スライド番号プレースホルダ 3"/>
          <p:cNvSpPr>
            <a:spLocks noGrp="1"/>
          </p:cNvSpPr>
          <p:nvPr>
            <p:ph type="sldNum" sz="quarter" idx="12"/>
          </p:nvPr>
        </p:nvSpPr>
        <p:spPr bwMode="auto">
          <a:noFill/>
          <a:ln>
            <a:miter lim="800000"/>
            <a:headEnd/>
            <a:tailEnd/>
          </a:ln>
        </p:spPr>
        <p:txBody>
          <a:bodyPr/>
          <a:lstStyle/>
          <a:p>
            <a:fld id="{BD1D026D-42FD-4648-AA41-D26022962022}" type="slidenum">
              <a:rPr lang="ja-JP" altLang="en-US"/>
              <a:pPr/>
              <a:t>58</a:t>
            </a:fld>
            <a:endParaRPr lang="ja-JP" alt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2098" name="タイトル 1"/>
          <p:cNvSpPr>
            <a:spLocks noGrp="1"/>
          </p:cNvSpPr>
          <p:nvPr>
            <p:ph type="title"/>
          </p:nvPr>
        </p:nvSpPr>
        <p:spPr/>
        <p:txBody>
          <a:bodyPr/>
          <a:lstStyle/>
          <a:p>
            <a:pPr eaLnBrk="1" hangingPunct="1"/>
            <a:r>
              <a:rPr lang="ja-JP" altLang="en-US" sz="4000" b="1">
                <a:ln>
                  <a:noFill/>
                </a:ln>
              </a:rPr>
              <a:t>アセスメントから認定へ</a:t>
            </a:r>
          </a:p>
        </p:txBody>
      </p:sp>
      <p:graphicFrame>
        <p:nvGraphicFramePr>
          <p:cNvPr id="5" name="コンテンツ プレースホルダー 4"/>
          <p:cNvGraphicFramePr>
            <a:graphicFrameLocks noGrp="1"/>
          </p:cNvGraphicFramePr>
          <p:nvPr>
            <p:ph idx="1"/>
          </p:nvPr>
        </p:nvGraphicFramePr>
        <p:xfrm>
          <a:off x="928688" y="1495325"/>
          <a:ext cx="7358062"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132100" name="スライド番号プレースホルダ 3"/>
          <p:cNvSpPr>
            <a:spLocks noGrp="1"/>
          </p:cNvSpPr>
          <p:nvPr>
            <p:ph type="sldNum" sz="quarter" idx="12"/>
          </p:nvPr>
        </p:nvSpPr>
        <p:spPr bwMode="auto">
          <a:noFill/>
          <a:ln>
            <a:miter lim="800000"/>
            <a:headEnd/>
            <a:tailEnd/>
          </a:ln>
        </p:spPr>
        <p:txBody>
          <a:bodyPr/>
          <a:lstStyle/>
          <a:p>
            <a:fld id="{7C90E873-24D1-474B-82B6-8377CA98ECA3}" type="slidenum">
              <a:rPr lang="ja-JP" altLang="en-US"/>
              <a:pPr/>
              <a:t>59</a:t>
            </a:fld>
            <a:endParaRPr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5602" name="コンテンツ プレースホルダ 3" descr="10か条新ポスター.jpg"/>
          <p:cNvPicPr>
            <a:picLocks noGrp="1" noChangeAspect="1"/>
          </p:cNvPicPr>
          <p:nvPr>
            <p:ph idx="1"/>
          </p:nvPr>
        </p:nvPicPr>
        <p:blipFill>
          <a:blip r:embed="rId3"/>
          <a:srcRect/>
          <a:stretch>
            <a:fillRect/>
          </a:stretch>
        </p:blipFill>
        <p:spPr>
          <a:xfrm>
            <a:off x="2311400" y="0"/>
            <a:ext cx="4857750" cy="6858000"/>
          </a:xfrm>
        </p:spPr>
      </p:pic>
      <p:sp>
        <p:nvSpPr>
          <p:cNvPr id="25603" name="スライド番号プレースホルダ 2"/>
          <p:cNvSpPr>
            <a:spLocks noGrp="1"/>
          </p:cNvSpPr>
          <p:nvPr>
            <p:ph type="sldNum" sz="quarter" idx="12"/>
          </p:nvPr>
        </p:nvSpPr>
        <p:spPr bwMode="auto">
          <a:noFill/>
          <a:ln>
            <a:miter lim="800000"/>
            <a:headEnd/>
            <a:tailEnd/>
          </a:ln>
        </p:spPr>
        <p:txBody>
          <a:bodyPr/>
          <a:lstStyle/>
          <a:p>
            <a:fld id="{C0614B88-0676-3240-8718-CF953317829B}" type="slidenum">
              <a:rPr lang="ja-JP" altLang="en-US"/>
              <a:pPr/>
              <a:t>6</a:t>
            </a:fld>
            <a:endParaRPr lang="ja-JP" alt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22" name="タイトル 1"/>
          <p:cNvSpPr>
            <a:spLocks noGrp="1"/>
          </p:cNvSpPr>
          <p:nvPr>
            <p:ph type="title"/>
          </p:nvPr>
        </p:nvSpPr>
        <p:spPr/>
        <p:txBody>
          <a:bodyPr/>
          <a:lstStyle/>
          <a:p>
            <a:pPr eaLnBrk="1" hangingPunct="1"/>
            <a:r>
              <a:rPr lang="ja-JP" altLang="en-US" sz="3200" b="1">
                <a:ln>
                  <a:noFill/>
                </a:ln>
              </a:rPr>
              <a:t>モニタリングの継続</a:t>
            </a:r>
          </a:p>
        </p:txBody>
      </p:sp>
      <p:sp>
        <p:nvSpPr>
          <p:cNvPr id="74755" name="コンテンツ プレースホルダ 2"/>
          <p:cNvSpPr>
            <a:spLocks noGrp="1"/>
          </p:cNvSpPr>
          <p:nvPr>
            <p:ph idx="1"/>
          </p:nvPr>
        </p:nvSpPr>
        <p:spPr>
          <a:xfrm>
            <a:off x="642938" y="1639888"/>
            <a:ext cx="7929562" cy="4525962"/>
          </a:xfrm>
        </p:spPr>
        <p:txBody>
          <a:bodyPr/>
          <a:lstStyle/>
          <a:p>
            <a:pPr eaLnBrk="1" hangingPunct="1"/>
            <a:r>
              <a:rPr lang="ja-JP" altLang="en-US"/>
              <a:t>「赤ちゃんにやさしい」と認定された病院</a:t>
            </a:r>
            <a:r>
              <a:rPr lang="en-US" altLang="ja-JP"/>
              <a:t>	</a:t>
            </a:r>
            <a:r>
              <a:rPr lang="ja-JP" altLang="en-US"/>
              <a:t>は</a:t>
            </a:r>
            <a:r>
              <a:rPr lang="en-US" altLang="ja-JP"/>
              <a:t> </a:t>
            </a:r>
          </a:p>
          <a:p>
            <a:pPr eaLnBrk="1" hangingPunct="1">
              <a:buFont typeface="Wingdings" charset="2"/>
              <a:buNone/>
            </a:pPr>
            <a:r>
              <a:rPr lang="en-US" altLang="ja-JP"/>
              <a:t>	     </a:t>
            </a:r>
            <a:r>
              <a:rPr lang="ja-JP" altLang="en-US"/>
              <a:t>認定を続けるため</a:t>
            </a:r>
            <a:r>
              <a:rPr lang="en-US" altLang="ja-JP"/>
              <a:t>:</a:t>
            </a:r>
          </a:p>
          <a:p>
            <a:pPr lvl="1" eaLnBrk="1" hangingPunct="1">
              <a:buFont typeface="Wingdings" charset="2"/>
              <a:buChar char="ü"/>
            </a:pPr>
            <a:r>
              <a:rPr lang="ja-JP" altLang="en-US"/>
              <a:t>「世界共通評価基準」の水準を維持しなければならない</a:t>
            </a:r>
            <a:endParaRPr lang="en-US" altLang="ja-JP"/>
          </a:p>
          <a:p>
            <a:pPr lvl="1" eaLnBrk="1" hangingPunct="1">
              <a:spcAft>
                <a:spcPts val="2400"/>
              </a:spcAft>
              <a:buFont typeface="Wingdings" charset="2"/>
              <a:buChar char="ü"/>
            </a:pPr>
            <a:r>
              <a:rPr lang="ja-JP" altLang="en-US"/>
              <a:t>「国際規準」に従うことを要求される</a:t>
            </a:r>
            <a:endParaRPr lang="en-US" altLang="ja-JP"/>
          </a:p>
          <a:p>
            <a:pPr eaLnBrk="1" hangingPunct="1"/>
            <a:r>
              <a:rPr lang="ja-JP" altLang="en-US"/>
              <a:t>次のアセスメントまでその水準維持のために</a:t>
            </a:r>
            <a:endParaRPr lang="en-US" altLang="ja-JP"/>
          </a:p>
          <a:p>
            <a:pPr lvl="1" eaLnBrk="1" hangingPunct="1">
              <a:buFont typeface="Wingdings" charset="2"/>
              <a:buNone/>
            </a:pPr>
            <a:r>
              <a:rPr lang="ja-JP" altLang="en-US"/>
              <a:t>実践内容をモニタリングする必要がある</a:t>
            </a:r>
          </a:p>
        </p:txBody>
      </p:sp>
      <p:sp>
        <p:nvSpPr>
          <p:cNvPr id="133124" name="スライド番号プレースホルダ 3"/>
          <p:cNvSpPr>
            <a:spLocks noGrp="1"/>
          </p:cNvSpPr>
          <p:nvPr>
            <p:ph type="sldNum" sz="quarter" idx="12"/>
          </p:nvPr>
        </p:nvSpPr>
        <p:spPr bwMode="auto">
          <a:noFill/>
          <a:ln>
            <a:miter lim="800000"/>
            <a:headEnd/>
            <a:tailEnd/>
          </a:ln>
        </p:spPr>
        <p:txBody>
          <a:bodyPr/>
          <a:lstStyle/>
          <a:p>
            <a:fld id="{7A2F78A0-9BF0-744E-9BFF-CFDD1BE53C22}" type="slidenum">
              <a:rPr lang="ja-JP" altLang="en-US"/>
              <a:pPr/>
              <a:t>60</a:t>
            </a:fld>
            <a:endParaRPr lang="ja-JP" alt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タイトル 1"/>
          <p:cNvSpPr>
            <a:spLocks noGrp="1"/>
          </p:cNvSpPr>
          <p:nvPr>
            <p:ph type="title"/>
          </p:nvPr>
        </p:nvSpPr>
        <p:spPr/>
        <p:txBody>
          <a:bodyPr/>
          <a:lstStyle/>
          <a:p>
            <a:pPr eaLnBrk="1" hangingPunct="1"/>
            <a:endParaRPr lang="ja-JP" altLang="en-US">
              <a:ln>
                <a:noFill/>
              </a:ln>
            </a:endParaRPr>
          </a:p>
        </p:txBody>
      </p:sp>
      <p:sp>
        <p:nvSpPr>
          <p:cNvPr id="74755" name="コンテンツ プレースホルダ 2"/>
          <p:cNvSpPr>
            <a:spLocks noGrp="1"/>
          </p:cNvSpPr>
          <p:nvPr>
            <p:ph idx="1"/>
          </p:nvPr>
        </p:nvSpPr>
        <p:spPr>
          <a:xfrm>
            <a:off x="755650" y="2060575"/>
            <a:ext cx="7358063" cy="3883025"/>
          </a:xfrm>
        </p:spPr>
        <p:txBody>
          <a:bodyPr/>
          <a:lstStyle/>
          <a:p>
            <a:pPr algn="ctr" eaLnBrk="1" hangingPunct="1">
              <a:buFont typeface="Wingdings" charset="2"/>
              <a:buNone/>
              <a:defRPr/>
            </a:pPr>
            <a:r>
              <a:rPr lang="ja-JP" altLang="en-US" sz="3200">
                <a:solidFill>
                  <a:srgbClr val="C00000"/>
                </a:solidFill>
              </a:rPr>
              <a:t>  病院が行っているやり方を知るには</a:t>
            </a:r>
            <a:r>
              <a:rPr lang="en-US" altLang="ja-JP" sz="3200">
                <a:solidFill>
                  <a:srgbClr val="C00000"/>
                </a:solidFill>
              </a:rPr>
              <a:t>,</a:t>
            </a:r>
            <a:r>
              <a:rPr lang="ja-JP" altLang="en-US" sz="3200">
                <a:solidFill>
                  <a:srgbClr val="C00000"/>
                </a:solidFill>
              </a:rPr>
              <a:t>どのような実践をモニタリングするのが有効だと思いますか？</a:t>
            </a:r>
          </a:p>
        </p:txBody>
      </p:sp>
      <p:sp>
        <p:nvSpPr>
          <p:cNvPr id="135172" name="スライド番号プレースホルダ 3"/>
          <p:cNvSpPr>
            <a:spLocks noGrp="1"/>
          </p:cNvSpPr>
          <p:nvPr>
            <p:ph type="sldNum" sz="quarter" idx="12"/>
          </p:nvPr>
        </p:nvSpPr>
        <p:spPr bwMode="auto">
          <a:noFill/>
          <a:ln>
            <a:miter lim="800000"/>
            <a:headEnd/>
            <a:tailEnd/>
          </a:ln>
        </p:spPr>
        <p:txBody>
          <a:bodyPr/>
          <a:lstStyle/>
          <a:p>
            <a:fld id="{AE0FFBFE-F6A7-0F44-8C45-68A6343EFBAE}" type="slidenum">
              <a:rPr lang="ja-JP" altLang="en-US"/>
              <a:pPr/>
              <a:t>61</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animEffect transition="in" filter="diamond(in)">
                                      <p:cBhvr>
                                        <p:cTn id="7" dur="2000"/>
                                        <p:tgtEl>
                                          <p:spTgt spid="747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7218" name="タイトル 1"/>
          <p:cNvSpPr>
            <a:spLocks noGrp="1"/>
          </p:cNvSpPr>
          <p:nvPr>
            <p:ph type="title"/>
          </p:nvPr>
        </p:nvSpPr>
        <p:spPr>
          <a:xfrm>
            <a:off x="539750" y="260350"/>
            <a:ext cx="7993063" cy="714375"/>
          </a:xfrm>
        </p:spPr>
        <p:txBody>
          <a:bodyPr/>
          <a:lstStyle/>
          <a:p>
            <a:pPr eaLnBrk="1" hangingPunct="1"/>
            <a:r>
              <a:rPr lang="ja-JP" altLang="en-US" b="1">
                <a:ln>
                  <a:noFill/>
                </a:ln>
                <a:latin typeface="HG丸ｺﾞｼｯｸM-PRO" charset="-128"/>
              </a:rPr>
              <a:t>方針</a:t>
            </a:r>
            <a:r>
              <a:rPr lang="en-US" altLang="ja-JP" b="1">
                <a:ln>
                  <a:noFill/>
                </a:ln>
                <a:latin typeface="HG丸ｺﾞｼｯｸM-PRO" charset="-128"/>
              </a:rPr>
              <a:t>: </a:t>
            </a:r>
            <a:r>
              <a:rPr lang="ja-JP" altLang="en-US" b="1">
                <a:ln>
                  <a:noFill/>
                </a:ln>
                <a:latin typeface="HG丸ｺﾞｼｯｸM-PRO" charset="-128"/>
              </a:rPr>
              <a:t>測定可能な方法で書く</a:t>
            </a:r>
          </a:p>
        </p:txBody>
      </p:sp>
      <p:sp>
        <p:nvSpPr>
          <p:cNvPr id="77826" name="コンテンツ プレースホルダ 2"/>
          <p:cNvSpPr>
            <a:spLocks noGrp="1"/>
          </p:cNvSpPr>
          <p:nvPr>
            <p:ph idx="1"/>
          </p:nvPr>
        </p:nvSpPr>
        <p:spPr>
          <a:xfrm>
            <a:off x="431800" y="974725"/>
            <a:ext cx="8207375" cy="5257800"/>
          </a:xfrm>
        </p:spPr>
        <p:txBody>
          <a:bodyPr/>
          <a:lstStyle/>
          <a:p>
            <a:pPr eaLnBrk="1" hangingPunct="1">
              <a:spcBef>
                <a:spcPct val="0"/>
              </a:spcBef>
            </a:pPr>
            <a:r>
              <a:rPr lang="ja-JP" altLang="en-US"/>
              <a:t>測定可能な方法だとモニタリングは容易</a:t>
            </a:r>
            <a:endParaRPr lang="en-US" altLang="ja-JP"/>
          </a:p>
          <a:p>
            <a:pPr eaLnBrk="1" hangingPunct="1">
              <a:spcBef>
                <a:spcPct val="0"/>
              </a:spcBef>
            </a:pPr>
            <a:endParaRPr lang="en-US" altLang="ja-JP" sz="900"/>
          </a:p>
          <a:p>
            <a:pPr lvl="1" eaLnBrk="1" hangingPunct="1">
              <a:spcBef>
                <a:spcPct val="0"/>
              </a:spcBef>
              <a:buFont typeface="Wingdings" charset="2"/>
              <a:buChar char="ü"/>
            </a:pPr>
            <a:r>
              <a:rPr lang="ja-JP" altLang="en-US" u="sng"/>
              <a:t>〇 モニタリングしやすい例</a:t>
            </a:r>
            <a:endParaRPr lang="en-US" altLang="ja-JP" u="sng"/>
          </a:p>
          <a:p>
            <a:pPr lvl="1" eaLnBrk="1" hangingPunct="1">
              <a:spcBef>
                <a:spcPct val="0"/>
              </a:spcBef>
              <a:buFont typeface="Wingdings" charset="2"/>
              <a:buNone/>
            </a:pPr>
            <a:r>
              <a:rPr lang="ja-JP" altLang="en-US"/>
              <a:t>「出生後</a:t>
            </a:r>
            <a:r>
              <a:rPr lang="en-US" altLang="ja-JP">
                <a:solidFill>
                  <a:srgbClr val="C00000"/>
                </a:solidFill>
              </a:rPr>
              <a:t>5</a:t>
            </a:r>
            <a:r>
              <a:rPr lang="ja-JP" altLang="en-US">
                <a:solidFill>
                  <a:srgbClr val="C00000"/>
                </a:solidFill>
              </a:rPr>
              <a:t>分以内に</a:t>
            </a:r>
            <a:r>
              <a:rPr lang="en-US" altLang="ja-JP"/>
              <a:t>,</a:t>
            </a:r>
            <a:r>
              <a:rPr lang="ja-JP" altLang="en-US">
                <a:solidFill>
                  <a:srgbClr val="3E687A"/>
                </a:solidFill>
              </a:rPr>
              <a:t>どのような栄養法を希望しているかとは関係なく</a:t>
            </a:r>
            <a:r>
              <a:rPr lang="en-US" altLang="ja-JP">
                <a:solidFill>
                  <a:srgbClr val="3E687A"/>
                </a:solidFill>
              </a:rPr>
              <a:t>,</a:t>
            </a:r>
            <a:r>
              <a:rPr lang="ja-JP" altLang="en-US">
                <a:solidFill>
                  <a:srgbClr val="3E687A"/>
                </a:solidFill>
              </a:rPr>
              <a:t>少なくとも</a:t>
            </a:r>
            <a:r>
              <a:rPr lang="en-US" altLang="ja-JP">
                <a:solidFill>
                  <a:srgbClr val="3E687A"/>
                </a:solidFill>
              </a:rPr>
              <a:t>60</a:t>
            </a:r>
            <a:r>
              <a:rPr lang="ja-JP" altLang="en-US">
                <a:solidFill>
                  <a:srgbClr val="3E687A"/>
                </a:solidFill>
              </a:rPr>
              <a:t>分間</a:t>
            </a:r>
            <a:r>
              <a:rPr lang="en-US" altLang="ja-JP"/>
              <a:t>,</a:t>
            </a:r>
            <a:r>
              <a:rPr lang="ja-JP" altLang="en-US"/>
              <a:t>すべての母親が赤ちゃんを抱いて肌と肌のふれあいをする」</a:t>
            </a:r>
            <a:endParaRPr lang="en-US" altLang="ja-JP"/>
          </a:p>
          <a:p>
            <a:pPr lvl="1" eaLnBrk="1" hangingPunct="1">
              <a:spcBef>
                <a:spcPct val="0"/>
              </a:spcBef>
              <a:buFont typeface="Wingdings" charset="2"/>
              <a:buNone/>
            </a:pPr>
            <a:endParaRPr lang="en-US" altLang="ja-JP" sz="900"/>
          </a:p>
          <a:p>
            <a:pPr lvl="1" eaLnBrk="1" hangingPunct="1">
              <a:spcBef>
                <a:spcPct val="0"/>
              </a:spcBef>
              <a:buFont typeface="Wingdings" charset="2"/>
              <a:buChar char="ü"/>
            </a:pPr>
            <a:r>
              <a:rPr lang="ja-JP" altLang="en-US" u="sng"/>
              <a:t>✕ モニタリングが難しい例</a:t>
            </a:r>
            <a:endParaRPr lang="en-US" altLang="ja-JP" u="sng"/>
          </a:p>
          <a:p>
            <a:pPr lvl="1" eaLnBrk="1" hangingPunct="1">
              <a:spcBef>
                <a:spcPct val="0"/>
              </a:spcBef>
              <a:buFont typeface="Wingdings" charset="2"/>
              <a:buNone/>
            </a:pPr>
            <a:r>
              <a:rPr lang="ja-JP" altLang="en-US"/>
              <a:t>「分娩後</a:t>
            </a:r>
            <a:r>
              <a:rPr lang="ja-JP" altLang="en-US">
                <a:solidFill>
                  <a:srgbClr val="C00000"/>
                </a:solidFill>
              </a:rPr>
              <a:t>できるだけ早期に</a:t>
            </a:r>
            <a:r>
              <a:rPr lang="en-US" altLang="ja-JP"/>
              <a:t>,</a:t>
            </a:r>
            <a:r>
              <a:rPr lang="ja-JP" altLang="en-US">
                <a:solidFill>
                  <a:srgbClr val="3E687A"/>
                </a:solidFill>
              </a:rPr>
              <a:t>のぞましくは</a:t>
            </a:r>
            <a:r>
              <a:rPr lang="en-US" altLang="ja-JP">
                <a:solidFill>
                  <a:srgbClr val="3E687A"/>
                </a:solidFill>
              </a:rPr>
              <a:t>30</a:t>
            </a:r>
            <a:r>
              <a:rPr lang="ja-JP" altLang="en-US">
                <a:solidFill>
                  <a:srgbClr val="3E687A"/>
                </a:solidFill>
              </a:rPr>
              <a:t>分以内に</a:t>
            </a:r>
            <a:r>
              <a:rPr lang="en-US" altLang="ja-JP">
                <a:solidFill>
                  <a:srgbClr val="3E687A"/>
                </a:solidFill>
              </a:rPr>
              <a:t>,</a:t>
            </a:r>
            <a:r>
              <a:rPr lang="ja-JP" altLang="en-US"/>
              <a:t>母親が赤ちゃんと肌と肌のふれあいができるようにする」</a:t>
            </a:r>
            <a:endParaRPr lang="en-US" altLang="ja-JP"/>
          </a:p>
        </p:txBody>
      </p:sp>
      <p:sp>
        <p:nvSpPr>
          <p:cNvPr id="137220" name="スライド番号プレースホルダ 3"/>
          <p:cNvSpPr>
            <a:spLocks noGrp="1"/>
          </p:cNvSpPr>
          <p:nvPr>
            <p:ph type="sldNum" sz="quarter" idx="12"/>
          </p:nvPr>
        </p:nvSpPr>
        <p:spPr bwMode="auto">
          <a:noFill/>
          <a:ln>
            <a:miter lim="800000"/>
            <a:headEnd/>
            <a:tailEnd/>
          </a:ln>
        </p:spPr>
        <p:txBody>
          <a:bodyPr/>
          <a:lstStyle/>
          <a:p>
            <a:fld id="{08A32EDA-97D8-0347-B0B1-46862988FB30}" type="slidenum">
              <a:rPr lang="ja-JP" altLang="en-US"/>
              <a:pPr/>
              <a:t>62</a:t>
            </a:fld>
            <a:endParaRPr lang="ja-JP" alt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9266" name="タイトル 1"/>
          <p:cNvSpPr>
            <a:spLocks noGrp="1"/>
          </p:cNvSpPr>
          <p:nvPr>
            <p:ph type="title"/>
          </p:nvPr>
        </p:nvSpPr>
        <p:spPr>
          <a:xfrm>
            <a:off x="900113" y="404813"/>
            <a:ext cx="7358062" cy="714375"/>
          </a:xfrm>
        </p:spPr>
        <p:txBody>
          <a:bodyPr/>
          <a:lstStyle/>
          <a:p>
            <a:pPr eaLnBrk="1" hangingPunct="1"/>
            <a:r>
              <a:rPr lang="ja-JP" altLang="en-US" b="1">
                <a:ln>
                  <a:noFill/>
                </a:ln>
              </a:rPr>
              <a:t>再アセスメントの重要性</a:t>
            </a:r>
          </a:p>
        </p:txBody>
      </p:sp>
      <p:sp>
        <p:nvSpPr>
          <p:cNvPr id="66563" name="コンテンツ プレースホルダ 2"/>
          <p:cNvSpPr>
            <a:spLocks noGrp="1"/>
          </p:cNvSpPr>
          <p:nvPr>
            <p:ph idx="1"/>
          </p:nvPr>
        </p:nvSpPr>
        <p:spPr>
          <a:xfrm>
            <a:off x="755650" y="1125538"/>
            <a:ext cx="7500938" cy="5183187"/>
          </a:xfrm>
        </p:spPr>
        <p:txBody>
          <a:bodyPr/>
          <a:lstStyle/>
          <a:p>
            <a:pPr eaLnBrk="1" hangingPunct="1">
              <a:defRPr/>
            </a:pPr>
            <a:r>
              <a:rPr lang="ja-JP" altLang="en-US"/>
              <a:t>再アセスメントは病院が「</a:t>
            </a:r>
            <a:r>
              <a:rPr lang="en-US" altLang="ja-JP"/>
              <a:t>10</a:t>
            </a:r>
            <a:r>
              <a:rPr lang="ja-JP" altLang="en-US"/>
              <a:t>ヵ条」と「国際規準」を守り続け</a:t>
            </a:r>
            <a:r>
              <a:rPr lang="en-US" altLang="ja-JP"/>
              <a:t>,</a:t>
            </a:r>
            <a:r>
              <a:rPr lang="ja-JP" altLang="en-US"/>
              <a:t>母親と赤ちゃんが必要な支援を受け続けるために重要</a:t>
            </a:r>
            <a:endParaRPr lang="en-US" altLang="ja-JP"/>
          </a:p>
          <a:p>
            <a:pPr eaLnBrk="1" hangingPunct="1">
              <a:defRPr/>
            </a:pPr>
            <a:r>
              <a:rPr lang="en-US" altLang="ja-JP"/>
              <a:t>UNICEF</a:t>
            </a:r>
            <a:r>
              <a:rPr lang="ja-JP" altLang="en-US"/>
              <a:t>は</a:t>
            </a:r>
            <a:r>
              <a:rPr lang="en-US" altLang="ja-JP"/>
              <a:t>,</a:t>
            </a:r>
            <a:r>
              <a:rPr lang="ja-JP" altLang="en-US"/>
              <a:t>ほぼ</a:t>
            </a:r>
            <a:r>
              <a:rPr lang="en-US" altLang="ja-JP"/>
              <a:t>3</a:t>
            </a:r>
            <a:r>
              <a:rPr lang="ja-JP" altLang="en-US"/>
              <a:t>年ごとに行うことを推奨している</a:t>
            </a:r>
            <a:endParaRPr lang="en-US" altLang="ja-JP"/>
          </a:p>
          <a:p>
            <a:pPr eaLnBrk="1" hangingPunct="1">
              <a:defRPr/>
            </a:pPr>
            <a:r>
              <a:rPr lang="ja-JP" altLang="en-US"/>
              <a:t>アセスメントのときと同様に外部チームによって行われるべき</a:t>
            </a:r>
            <a:endParaRPr lang="en-US" altLang="ja-JP"/>
          </a:p>
          <a:p>
            <a:pPr eaLnBrk="1" hangingPunct="1">
              <a:defRPr/>
            </a:pPr>
            <a:r>
              <a:rPr lang="ja-JP" altLang="en-US"/>
              <a:t>再認定を逃した場合は再認定を受けるまでに</a:t>
            </a:r>
            <a:r>
              <a:rPr lang="en-US" altLang="ja-JP"/>
              <a:t>, </a:t>
            </a:r>
            <a:r>
              <a:rPr lang="ja-JP" altLang="en-US"/>
              <a:t>改善が必要な「</a:t>
            </a:r>
            <a:r>
              <a:rPr lang="en-US" altLang="ja-JP"/>
              <a:t>10</a:t>
            </a:r>
            <a:r>
              <a:rPr lang="ja-JP" altLang="en-US"/>
              <a:t>ヵ条」の項目の実践について取り組むことが求められる</a:t>
            </a:r>
          </a:p>
          <a:p>
            <a:pPr eaLnBrk="1" hangingPunct="1">
              <a:defRPr/>
            </a:pPr>
            <a:endParaRPr lang="en-US" altLang="ja-JP"/>
          </a:p>
        </p:txBody>
      </p:sp>
      <p:sp>
        <p:nvSpPr>
          <p:cNvPr id="139268" name="スライド番号プレースホルダ 3"/>
          <p:cNvSpPr>
            <a:spLocks noGrp="1"/>
          </p:cNvSpPr>
          <p:nvPr>
            <p:ph type="sldNum" sz="quarter" idx="12"/>
          </p:nvPr>
        </p:nvSpPr>
        <p:spPr bwMode="auto">
          <a:noFill/>
          <a:ln>
            <a:miter lim="800000"/>
            <a:headEnd/>
            <a:tailEnd/>
          </a:ln>
        </p:spPr>
        <p:txBody>
          <a:bodyPr/>
          <a:lstStyle/>
          <a:p>
            <a:fld id="{5773AE3B-49BD-734A-A35C-922E0EF5C46D}" type="slidenum">
              <a:rPr lang="ja-JP" altLang="en-US"/>
              <a:pPr/>
              <a:t>63</a:t>
            </a:fld>
            <a:endParaRPr lang="ja-JP" alt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1314" name="タイトル 3"/>
          <p:cNvSpPr>
            <a:spLocks noGrp="1"/>
          </p:cNvSpPr>
          <p:nvPr>
            <p:ph type="ctrTitle"/>
          </p:nvPr>
        </p:nvSpPr>
        <p:spPr>
          <a:xfrm>
            <a:off x="0" y="2143125"/>
            <a:ext cx="8929688" cy="1357313"/>
          </a:xfrm>
        </p:spPr>
        <p:txBody>
          <a:bodyPr/>
          <a:lstStyle/>
          <a:p>
            <a:pPr eaLnBrk="1" hangingPunct="1"/>
            <a:r>
              <a:rPr lang="ja-JP" altLang="en-US" sz="3600" b="1">
                <a:ln>
                  <a:noFill/>
                </a:ln>
              </a:rPr>
              <a:t>３．「赤ちゃんにやさしい病院運動」を</a:t>
            </a:r>
            <a:r>
              <a:rPr lang="en-US" altLang="ja-JP" sz="3600" b="1">
                <a:ln>
                  <a:noFill/>
                </a:ln>
              </a:rPr>
              <a:t/>
            </a:r>
            <a:br>
              <a:rPr lang="en-US" altLang="ja-JP" sz="3600" b="1">
                <a:ln>
                  <a:noFill/>
                </a:ln>
              </a:rPr>
            </a:br>
            <a:r>
              <a:rPr lang="ja-JP" altLang="en-US" sz="3600" b="1">
                <a:ln>
                  <a:noFill/>
                </a:ln>
              </a:rPr>
              <a:t>既存のプログラムに取り入れる</a:t>
            </a:r>
          </a:p>
        </p:txBody>
      </p:sp>
      <p:sp>
        <p:nvSpPr>
          <p:cNvPr id="141315"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62" name="タイトル 1"/>
          <p:cNvSpPr>
            <a:spLocks noGrp="1"/>
          </p:cNvSpPr>
          <p:nvPr>
            <p:ph type="title"/>
          </p:nvPr>
        </p:nvSpPr>
        <p:spPr>
          <a:xfrm>
            <a:off x="395288" y="333375"/>
            <a:ext cx="8280400" cy="714375"/>
          </a:xfrm>
        </p:spPr>
        <p:txBody>
          <a:bodyPr/>
          <a:lstStyle/>
          <a:p>
            <a:pPr eaLnBrk="1" hangingPunct="1"/>
            <a:r>
              <a:rPr lang="ja-JP" altLang="en-US" b="1">
                <a:ln>
                  <a:noFill/>
                </a:ln>
              </a:rPr>
              <a:t>既存のプログラムに</a:t>
            </a:r>
            <a:r>
              <a:rPr lang="en-US" altLang="ja-JP" b="1">
                <a:ln>
                  <a:noFill/>
                </a:ln>
              </a:rPr>
              <a:t>BFHI</a:t>
            </a:r>
            <a:r>
              <a:rPr lang="ja-JP" altLang="en-US" b="1">
                <a:ln>
                  <a:noFill/>
                </a:ln>
              </a:rPr>
              <a:t>を取り入れる</a:t>
            </a:r>
          </a:p>
        </p:txBody>
      </p:sp>
      <p:sp>
        <p:nvSpPr>
          <p:cNvPr id="78851" name="コンテンツ プレースホルダ 2"/>
          <p:cNvSpPr>
            <a:spLocks noGrp="1"/>
          </p:cNvSpPr>
          <p:nvPr>
            <p:ph idx="1"/>
          </p:nvPr>
        </p:nvSpPr>
        <p:spPr>
          <a:xfrm>
            <a:off x="554038" y="1206500"/>
            <a:ext cx="7962900" cy="5118100"/>
          </a:xfrm>
        </p:spPr>
        <p:txBody>
          <a:bodyPr/>
          <a:lstStyle/>
          <a:p>
            <a:pPr eaLnBrk="1" hangingPunct="1">
              <a:lnSpc>
                <a:spcPts val="3000"/>
              </a:lnSpc>
              <a:spcBef>
                <a:spcPct val="0"/>
              </a:spcBef>
            </a:pPr>
            <a:r>
              <a:rPr lang="ja-JP" altLang="en-US"/>
              <a:t>国や国際的に定められた認定過程や改善プログラムに参加している病院がある</a:t>
            </a:r>
            <a:endParaRPr lang="en-US" altLang="ja-JP"/>
          </a:p>
          <a:p>
            <a:pPr eaLnBrk="1" hangingPunct="1">
              <a:spcBef>
                <a:spcPct val="0"/>
              </a:spcBef>
              <a:buFont typeface="Wingdings" charset="2"/>
              <a:buNone/>
            </a:pPr>
            <a:endParaRPr lang="en-US" altLang="ja-JP" sz="900"/>
          </a:p>
          <a:p>
            <a:pPr lvl="1" eaLnBrk="1" hangingPunct="1">
              <a:lnSpc>
                <a:spcPts val="3000"/>
              </a:lnSpc>
              <a:spcBef>
                <a:spcPct val="0"/>
              </a:spcBef>
              <a:buFont typeface="Wingdings" charset="2"/>
              <a:buChar char="ü"/>
            </a:pPr>
            <a:r>
              <a:rPr lang="ja-JP" altLang="en-US"/>
              <a:t>日本医療機能評価機構</a:t>
            </a:r>
            <a:endParaRPr lang="en-US" altLang="ja-JP"/>
          </a:p>
          <a:p>
            <a:pPr lvl="1" eaLnBrk="1" hangingPunct="1">
              <a:lnSpc>
                <a:spcPts val="3000"/>
              </a:lnSpc>
              <a:spcBef>
                <a:spcPct val="0"/>
              </a:spcBef>
              <a:buFont typeface="Wingdings" charset="2"/>
              <a:buChar char="ü"/>
            </a:pPr>
            <a:r>
              <a:rPr lang="ja-JP" altLang="en-US"/>
              <a:t>安全な母性</a:t>
            </a:r>
            <a:r>
              <a:rPr lang="en-US" altLang="ja-JP"/>
              <a:t>(Safe Motherhood)</a:t>
            </a:r>
            <a:r>
              <a:rPr lang="ja-JP" altLang="en-US"/>
              <a:t>プログラム</a:t>
            </a:r>
            <a:endParaRPr lang="en-US" altLang="ja-JP"/>
          </a:p>
          <a:p>
            <a:pPr lvl="1" eaLnBrk="1" hangingPunct="1">
              <a:lnSpc>
                <a:spcPts val="3000"/>
              </a:lnSpc>
              <a:spcBef>
                <a:spcPct val="0"/>
              </a:spcBef>
              <a:spcAft>
                <a:spcPts val="600"/>
              </a:spcAft>
              <a:buFont typeface="Wingdings" charset="2"/>
              <a:buChar char="ü"/>
            </a:pPr>
            <a:r>
              <a:rPr lang="en-US" altLang="ja-JP"/>
              <a:t>IMCI(</a:t>
            </a:r>
            <a:r>
              <a:rPr lang="ja-JP" altLang="en-US"/>
              <a:t>小児疾患総合管理</a:t>
            </a:r>
            <a:r>
              <a:rPr lang="en-US" altLang="ja-JP"/>
              <a:t>)</a:t>
            </a:r>
            <a:r>
              <a:rPr lang="ja-JP" altLang="en-US"/>
              <a:t>計画　など</a:t>
            </a:r>
            <a:endParaRPr lang="en-US" altLang="ja-JP"/>
          </a:p>
          <a:p>
            <a:pPr lvl="1" eaLnBrk="1" hangingPunct="1">
              <a:spcBef>
                <a:spcPct val="0"/>
              </a:spcBef>
              <a:buFont typeface="Wingdings" charset="2"/>
              <a:buChar char="ü"/>
            </a:pPr>
            <a:endParaRPr lang="en-US" altLang="ja-JP" sz="800"/>
          </a:p>
          <a:p>
            <a:pPr eaLnBrk="1" hangingPunct="1">
              <a:lnSpc>
                <a:spcPts val="3000"/>
              </a:lnSpc>
              <a:spcBef>
                <a:spcPct val="0"/>
              </a:spcBef>
              <a:spcAft>
                <a:spcPts val="600"/>
              </a:spcAft>
            </a:pPr>
            <a:r>
              <a:rPr lang="ja-JP" altLang="en-US"/>
              <a:t>プログラムには質の高いケアへのアプローチとして</a:t>
            </a:r>
            <a:r>
              <a:rPr lang="en-US" altLang="ja-JP"/>
              <a:t>,</a:t>
            </a:r>
            <a:r>
              <a:rPr lang="ja-JP" altLang="en-US"/>
              <a:t>アクセスの公平性</a:t>
            </a:r>
            <a:r>
              <a:rPr lang="en-US" altLang="ja-JP"/>
              <a:t>/</a:t>
            </a:r>
            <a:r>
              <a:rPr lang="ja-JP" altLang="en-US"/>
              <a:t>サービスの質</a:t>
            </a:r>
            <a:r>
              <a:rPr lang="en-US" altLang="ja-JP"/>
              <a:t>/</a:t>
            </a:r>
            <a:r>
              <a:rPr lang="ja-JP" altLang="en-US"/>
              <a:t>説明責任を果たすことなどが含まれている</a:t>
            </a:r>
            <a:endParaRPr lang="en-US" altLang="ja-JP"/>
          </a:p>
          <a:p>
            <a:pPr eaLnBrk="1" hangingPunct="1">
              <a:spcBef>
                <a:spcPct val="0"/>
              </a:spcBef>
            </a:pPr>
            <a:endParaRPr lang="en-US" altLang="ja-JP" sz="900"/>
          </a:p>
          <a:p>
            <a:pPr eaLnBrk="1" hangingPunct="1">
              <a:lnSpc>
                <a:spcPts val="3000"/>
              </a:lnSpc>
              <a:spcBef>
                <a:spcPct val="0"/>
              </a:spcBef>
            </a:pPr>
            <a:r>
              <a:rPr lang="ja-JP" altLang="en-US"/>
              <a:t>病院にすでにある認定過程や改善プログラムを用いればよい</a:t>
            </a:r>
          </a:p>
          <a:p>
            <a:pPr eaLnBrk="1" hangingPunct="1"/>
            <a:endParaRPr lang="en-US" altLang="ja-JP"/>
          </a:p>
        </p:txBody>
      </p:sp>
      <p:sp>
        <p:nvSpPr>
          <p:cNvPr id="143364" name="スライド番号プレースホルダ 3"/>
          <p:cNvSpPr>
            <a:spLocks noGrp="1"/>
          </p:cNvSpPr>
          <p:nvPr>
            <p:ph type="sldNum" sz="quarter" idx="12"/>
          </p:nvPr>
        </p:nvSpPr>
        <p:spPr bwMode="auto">
          <a:noFill/>
          <a:ln>
            <a:miter lim="800000"/>
            <a:headEnd/>
            <a:tailEnd/>
          </a:ln>
        </p:spPr>
        <p:txBody>
          <a:bodyPr/>
          <a:lstStyle/>
          <a:p>
            <a:fld id="{908A1729-D9C8-C54F-B48C-CB16A19F9314}" type="slidenum">
              <a:rPr lang="ja-JP" altLang="en-US"/>
              <a:pPr/>
              <a:t>65</a:t>
            </a:fld>
            <a:endParaRPr lang="ja-JP" altLang="en-U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5410" name="タイトル 1"/>
          <p:cNvSpPr>
            <a:spLocks noGrp="1"/>
          </p:cNvSpPr>
          <p:nvPr>
            <p:ph type="title"/>
          </p:nvPr>
        </p:nvSpPr>
        <p:spPr/>
        <p:txBody>
          <a:bodyPr/>
          <a:lstStyle/>
          <a:p>
            <a:pPr eaLnBrk="1" hangingPunct="1"/>
            <a:endParaRPr lang="ja-JP" altLang="en-US">
              <a:ln>
                <a:noFill/>
              </a:ln>
            </a:endParaRPr>
          </a:p>
        </p:txBody>
      </p:sp>
      <p:sp>
        <p:nvSpPr>
          <p:cNvPr id="79875" name="コンテンツ プレースホルダ 2"/>
          <p:cNvSpPr>
            <a:spLocks noGrp="1"/>
          </p:cNvSpPr>
          <p:nvPr>
            <p:ph idx="1"/>
          </p:nvPr>
        </p:nvSpPr>
        <p:spPr/>
        <p:txBody>
          <a:bodyPr/>
          <a:lstStyle/>
          <a:p>
            <a:pPr eaLnBrk="1" hangingPunct="1">
              <a:defRPr/>
            </a:pPr>
            <a:endParaRPr lang="ja-JP" altLang="en-US"/>
          </a:p>
        </p:txBody>
      </p:sp>
      <p:pic>
        <p:nvPicPr>
          <p:cNvPr id="145412" name="Picture 2"/>
          <p:cNvPicPr>
            <a:picLocks noChangeAspect="1" noChangeArrowheads="1"/>
          </p:cNvPicPr>
          <p:nvPr/>
        </p:nvPicPr>
        <p:blipFill>
          <a:blip r:embed="rId3"/>
          <a:srcRect l="21680" t="22499" r="25000" b="14688"/>
          <a:stretch>
            <a:fillRect/>
          </a:stretch>
        </p:blipFill>
        <p:spPr bwMode="auto">
          <a:xfrm>
            <a:off x="857250" y="571500"/>
            <a:ext cx="7429500" cy="5407025"/>
          </a:xfrm>
          <a:prstGeom prst="rect">
            <a:avLst/>
          </a:prstGeom>
          <a:noFill/>
          <a:ln w="9525">
            <a:noFill/>
            <a:miter lim="800000"/>
            <a:headEnd/>
            <a:tailEnd/>
          </a:ln>
        </p:spPr>
      </p:pic>
      <p:sp>
        <p:nvSpPr>
          <p:cNvPr id="145413" name="テキスト ボックス 4"/>
          <p:cNvSpPr txBox="1">
            <a:spLocks noChangeArrowheads="1"/>
          </p:cNvSpPr>
          <p:nvPr/>
        </p:nvSpPr>
        <p:spPr bwMode="auto">
          <a:xfrm>
            <a:off x="179388" y="6313488"/>
            <a:ext cx="8208962" cy="338137"/>
          </a:xfrm>
          <a:prstGeom prst="rect">
            <a:avLst/>
          </a:prstGeom>
          <a:noFill/>
          <a:ln w="9525">
            <a:noFill/>
            <a:miter lim="800000"/>
            <a:headEnd/>
            <a:tailEnd/>
          </a:ln>
        </p:spPr>
        <p:txBody>
          <a:bodyPr>
            <a:prstTxWarp prst="textNoShape">
              <a:avLst/>
            </a:prstTxWarp>
            <a:spAutoFit/>
          </a:bodyPr>
          <a:lstStyle/>
          <a:p>
            <a:pPr algn="ctr" eaLnBrk="1" hangingPunct="1"/>
            <a:r>
              <a:rPr lang="en-US" altLang="ja-JP" sz="1600">
                <a:solidFill>
                  <a:schemeClr val="bg1"/>
                </a:solidFill>
                <a:hlinkClick r:id="rId4"/>
              </a:rPr>
              <a:t>http://jcqhc.or.jp/html/site.htm</a:t>
            </a:r>
            <a:r>
              <a:rPr lang="ja-JP" altLang="en-US" sz="1600">
                <a:solidFill>
                  <a:schemeClr val="bg1"/>
                </a:solidFill>
              </a:rPr>
              <a:t>　</a:t>
            </a:r>
            <a:r>
              <a:rPr lang="ja-JP" altLang="en-US" sz="1600" b="1">
                <a:solidFill>
                  <a:schemeClr val="bg1"/>
                </a:solidFill>
              </a:rPr>
              <a:t>注</a:t>
            </a:r>
            <a:r>
              <a:rPr lang="en-US" altLang="ja-JP" sz="1600" b="1">
                <a:solidFill>
                  <a:schemeClr val="bg1"/>
                </a:solidFill>
              </a:rPr>
              <a:t>:</a:t>
            </a:r>
            <a:r>
              <a:rPr lang="ja-JP" altLang="en-US" sz="1600" b="1">
                <a:solidFill>
                  <a:schemeClr val="bg1"/>
                </a:solidFill>
              </a:rPr>
              <a:t>現在はＢＦＨは組み込まれていない</a:t>
            </a:r>
            <a:endParaRPr lang="en-US" altLang="ja-JP" sz="1600" b="1">
              <a:solidFill>
                <a:schemeClr val="bg1"/>
              </a:solidFill>
            </a:endParaRPr>
          </a:p>
        </p:txBody>
      </p:sp>
      <p:sp>
        <p:nvSpPr>
          <p:cNvPr id="145414" name="スライド番号プレースホルダ 5"/>
          <p:cNvSpPr>
            <a:spLocks noGrp="1"/>
          </p:cNvSpPr>
          <p:nvPr>
            <p:ph type="sldNum" sz="quarter" idx="12"/>
          </p:nvPr>
        </p:nvSpPr>
        <p:spPr bwMode="auto">
          <a:noFill/>
          <a:ln>
            <a:miter lim="800000"/>
            <a:headEnd/>
            <a:tailEnd/>
          </a:ln>
        </p:spPr>
        <p:txBody>
          <a:bodyPr/>
          <a:lstStyle/>
          <a:p>
            <a:fld id="{6E91FFDD-0C63-EB49-A0A6-344E5CE7A5B5}" type="slidenum">
              <a:rPr lang="ja-JP" altLang="en-US"/>
              <a:pPr/>
              <a:t>66</a:t>
            </a:fld>
            <a:endParaRPr lang="ja-JP" alt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7458" name="タイトル 1"/>
          <p:cNvSpPr>
            <a:spLocks noGrp="1"/>
          </p:cNvSpPr>
          <p:nvPr>
            <p:ph type="title"/>
          </p:nvPr>
        </p:nvSpPr>
        <p:spPr/>
        <p:txBody>
          <a:bodyPr/>
          <a:lstStyle/>
          <a:p>
            <a:pPr eaLnBrk="1" hangingPunct="1"/>
            <a:r>
              <a:rPr lang="en-US" altLang="ja-JP" b="1">
                <a:ln>
                  <a:noFill/>
                </a:ln>
                <a:latin typeface="HG丸ｺﾞｼｯｸM-PRO" charset="-128"/>
              </a:rPr>
              <a:t>Take-Home Messages(15)</a:t>
            </a:r>
            <a:endParaRPr lang="ja-JP" altLang="en-US" b="1">
              <a:ln>
                <a:noFill/>
              </a:ln>
              <a:latin typeface="HG丸ｺﾞｼｯｸM-PRO" charset="-128"/>
            </a:endParaRPr>
          </a:p>
        </p:txBody>
      </p:sp>
      <p:sp>
        <p:nvSpPr>
          <p:cNvPr id="82947" name="コンテンツ プレースホルダ 2"/>
          <p:cNvSpPr>
            <a:spLocks noGrp="1"/>
          </p:cNvSpPr>
          <p:nvPr>
            <p:ph idx="1"/>
          </p:nvPr>
        </p:nvSpPr>
        <p:spPr>
          <a:xfrm>
            <a:off x="642938" y="1341438"/>
            <a:ext cx="7858125" cy="4830762"/>
          </a:xfrm>
        </p:spPr>
        <p:txBody>
          <a:bodyPr/>
          <a:lstStyle/>
          <a:p>
            <a:pPr eaLnBrk="1" hangingPunct="1">
              <a:defRPr/>
            </a:pPr>
            <a:r>
              <a:rPr lang="ja-JP" altLang="en-US"/>
              <a:t>「</a:t>
            </a:r>
            <a:r>
              <a:rPr lang="en-US" altLang="ja-JP"/>
              <a:t>BFHI</a:t>
            </a:r>
            <a:r>
              <a:rPr lang="ja-JP" altLang="en-US"/>
              <a:t>自己査定ツール」により</a:t>
            </a:r>
            <a:r>
              <a:rPr lang="en-US" altLang="ja-JP"/>
              <a:t>,</a:t>
            </a:r>
            <a:r>
              <a:rPr lang="ja-JP" altLang="en-US"/>
              <a:t>施設はどんな実践が適切でどの部分に注意すべきかがわかる</a:t>
            </a:r>
            <a:endParaRPr lang="en-US" altLang="ja-JP"/>
          </a:p>
          <a:p>
            <a:pPr eaLnBrk="1" hangingPunct="1">
              <a:defRPr/>
            </a:pPr>
            <a:r>
              <a:rPr lang="ja-JP" altLang="en-US"/>
              <a:t>改善のために計画を立てることが変化の助けとなる</a:t>
            </a:r>
            <a:endParaRPr lang="en-US" altLang="ja-JP"/>
          </a:p>
          <a:p>
            <a:pPr eaLnBrk="1" hangingPunct="1">
              <a:defRPr/>
            </a:pPr>
            <a:r>
              <a:rPr lang="ja-JP" altLang="en-US"/>
              <a:t>高い水準を維持するには継続的なモニタリングと再アセスメントが必要</a:t>
            </a:r>
            <a:endParaRPr lang="en-US" altLang="ja-JP"/>
          </a:p>
          <a:p>
            <a:pPr eaLnBrk="1" hangingPunct="1">
              <a:defRPr/>
            </a:pPr>
            <a:r>
              <a:rPr lang="en-US" altLang="ja-JP"/>
              <a:t>BFHI</a:t>
            </a:r>
            <a:r>
              <a:rPr lang="ja-JP" altLang="en-US"/>
              <a:t>は他のプログラム</a:t>
            </a:r>
            <a:r>
              <a:rPr lang="en-US" altLang="ja-JP"/>
              <a:t>,</a:t>
            </a:r>
            <a:r>
              <a:rPr lang="ja-JP" altLang="en-US"/>
              <a:t>例えば病院の質の評価プログラムに取り入れることも可能</a:t>
            </a:r>
            <a:endParaRPr lang="en-US" altLang="ja-JP"/>
          </a:p>
        </p:txBody>
      </p:sp>
      <p:sp>
        <p:nvSpPr>
          <p:cNvPr id="147460" name="スライド番号プレースホルダ 3"/>
          <p:cNvSpPr>
            <a:spLocks noGrp="1"/>
          </p:cNvSpPr>
          <p:nvPr>
            <p:ph type="sldNum" sz="quarter" idx="12"/>
          </p:nvPr>
        </p:nvSpPr>
        <p:spPr bwMode="auto">
          <a:noFill/>
          <a:ln>
            <a:miter lim="800000"/>
            <a:headEnd/>
            <a:tailEnd/>
          </a:ln>
        </p:spPr>
        <p:txBody>
          <a:bodyPr/>
          <a:lstStyle/>
          <a:p>
            <a:fld id="{EE809DF0-14D2-7742-827D-787FF33862C3}" type="slidenum">
              <a:rPr lang="ja-JP" altLang="en-US"/>
              <a:pPr/>
              <a:t>67</a:t>
            </a:fld>
            <a:endParaRPr lang="ja-JP" altLang="en-US"/>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9506" name="タイトル 1"/>
          <p:cNvSpPr>
            <a:spLocks noGrp="1"/>
          </p:cNvSpPr>
          <p:nvPr>
            <p:ph type="ctrTitle"/>
          </p:nvPr>
        </p:nvSpPr>
        <p:spPr>
          <a:xfrm>
            <a:off x="0" y="1844675"/>
            <a:ext cx="8856663" cy="1357313"/>
          </a:xfrm>
        </p:spPr>
        <p:txBody>
          <a:bodyPr/>
          <a:lstStyle/>
          <a:p>
            <a:pPr eaLnBrk="1" hangingPunct="1"/>
            <a:r>
              <a:rPr lang="en-US" altLang="ja-JP" sz="3600" b="1">
                <a:ln>
                  <a:noFill/>
                </a:ln>
              </a:rPr>
              <a:t>(</a:t>
            </a:r>
            <a:r>
              <a:rPr lang="ja-JP" altLang="en-US" sz="3600" b="1">
                <a:ln>
                  <a:noFill/>
                </a:ln>
              </a:rPr>
              <a:t>オプション演習１）　</a:t>
            </a:r>
            <a:r>
              <a:rPr lang="en-US" altLang="ja-JP" sz="3600" b="1">
                <a:ln>
                  <a:noFill/>
                </a:ln>
              </a:rPr>
              <a:t/>
            </a:r>
            <a:br>
              <a:rPr lang="en-US" altLang="ja-JP" sz="3600" b="1">
                <a:ln>
                  <a:noFill/>
                </a:ln>
              </a:rPr>
            </a:br>
            <a:r>
              <a:rPr lang="ja-JP" altLang="en-US" sz="3600" b="1">
                <a:ln>
                  <a:noFill/>
                </a:ln>
              </a:rPr>
              <a:t>病院の方針をアセスメントする</a:t>
            </a:r>
          </a:p>
        </p:txBody>
      </p:sp>
      <p:sp>
        <p:nvSpPr>
          <p:cNvPr id="149507" name="サブタイトル 2"/>
          <p:cNvSpPr>
            <a:spLocks noGrp="1"/>
          </p:cNvSpPr>
          <p:nvPr>
            <p:ph type="subTitle" idx="1"/>
          </p:nvPr>
        </p:nvSpPr>
        <p:spPr>
          <a:xfrm>
            <a:off x="250825" y="3573463"/>
            <a:ext cx="8429625" cy="1143000"/>
          </a:xfrm>
        </p:spPr>
        <p:txBody>
          <a:bodyPr/>
          <a:lstStyle/>
          <a:p>
            <a:pPr eaLnBrk="1" hangingPunct="1">
              <a:spcBef>
                <a:spcPct val="0"/>
              </a:spcBef>
            </a:pPr>
            <a:endParaRPr lang="ja-JP" altLang="en-US" sz="2400">
              <a:solidFill>
                <a:srgbClr val="5A5021"/>
              </a:solidFill>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1554" name="タイトル 4"/>
          <p:cNvSpPr>
            <a:spLocks noGrp="1"/>
          </p:cNvSpPr>
          <p:nvPr>
            <p:ph type="title"/>
          </p:nvPr>
        </p:nvSpPr>
        <p:spPr/>
        <p:txBody>
          <a:bodyPr/>
          <a:lstStyle/>
          <a:p>
            <a:pPr eaLnBrk="1" hangingPunct="1"/>
            <a:r>
              <a:rPr lang="ja-JP" altLang="en-US" sz="3200" b="1">
                <a:ln>
                  <a:noFill/>
                </a:ln>
              </a:rPr>
              <a:t>方針とは</a:t>
            </a:r>
          </a:p>
        </p:txBody>
      </p:sp>
      <p:sp>
        <p:nvSpPr>
          <p:cNvPr id="86019" name="コンテンツ プレースホルダー 5"/>
          <p:cNvSpPr>
            <a:spLocks noGrp="1"/>
          </p:cNvSpPr>
          <p:nvPr>
            <p:ph idx="1"/>
          </p:nvPr>
        </p:nvSpPr>
        <p:spPr>
          <a:xfrm>
            <a:off x="685800" y="1524000"/>
            <a:ext cx="7662863" cy="4525963"/>
          </a:xfrm>
        </p:spPr>
        <p:txBody>
          <a:bodyPr/>
          <a:lstStyle/>
          <a:p>
            <a:pPr eaLnBrk="1" hangingPunct="1">
              <a:spcAft>
                <a:spcPts val="1200"/>
              </a:spcAft>
            </a:pPr>
            <a:r>
              <a:rPr lang="ja-JP" altLang="en-US"/>
              <a:t>決定権をもつ立場にある人々が同意してきたいくつかのルールの集合</a:t>
            </a:r>
            <a:endParaRPr lang="en-US" altLang="ja-JP"/>
          </a:p>
          <a:p>
            <a:pPr eaLnBrk="1" hangingPunct="1">
              <a:spcAft>
                <a:spcPts val="1200"/>
              </a:spcAft>
            </a:pPr>
            <a:r>
              <a:rPr lang="ja-JP" altLang="en-US"/>
              <a:t>助産師・看護師・産科医・小児科医・病院管理者を含むあらゆる部門の管理職が担う</a:t>
            </a:r>
            <a:endParaRPr lang="en-US" altLang="ja-JP"/>
          </a:p>
          <a:p>
            <a:pPr eaLnBrk="1" hangingPunct="1">
              <a:spcAft>
                <a:spcPts val="1200"/>
              </a:spcAft>
            </a:pPr>
            <a:r>
              <a:rPr lang="ja-JP" altLang="en-US"/>
              <a:t>実施には全員の同意が必要</a:t>
            </a:r>
            <a:endParaRPr lang="en-US" altLang="ja-JP"/>
          </a:p>
          <a:p>
            <a:pPr lvl="1" eaLnBrk="1" hangingPunct="1">
              <a:spcAft>
                <a:spcPts val="1200"/>
              </a:spcAft>
              <a:buFont typeface="Wingdings" charset="2"/>
              <a:buChar char="ü"/>
            </a:pPr>
            <a:r>
              <a:rPr lang="ja-JP" altLang="en-US"/>
              <a:t>一堂に会して話し合う必要がある</a:t>
            </a:r>
            <a:endParaRPr lang="en-US" altLang="ja-JP"/>
          </a:p>
          <a:p>
            <a:pPr lvl="1" eaLnBrk="1" hangingPunct="1">
              <a:spcAft>
                <a:spcPts val="1200"/>
              </a:spcAft>
              <a:buFont typeface="Wingdings" charset="2"/>
              <a:buChar char="ü"/>
            </a:pPr>
            <a:r>
              <a:rPr lang="ja-JP" altLang="en-US"/>
              <a:t>同意までに数ヵ月かかるかもしれない</a:t>
            </a:r>
            <a:endParaRPr lang="en-US" altLang="ja-JP"/>
          </a:p>
          <a:p>
            <a:pPr eaLnBrk="1" hangingPunct="1">
              <a:spcAft>
                <a:spcPts val="1200"/>
              </a:spcAft>
            </a:pPr>
            <a:endParaRPr lang="ja-JP" altLang="en-US"/>
          </a:p>
        </p:txBody>
      </p:sp>
      <p:sp>
        <p:nvSpPr>
          <p:cNvPr id="151556" name="スライド番号プレースホルダ 3"/>
          <p:cNvSpPr>
            <a:spLocks noGrp="1"/>
          </p:cNvSpPr>
          <p:nvPr>
            <p:ph type="sldNum" sz="quarter" idx="12"/>
          </p:nvPr>
        </p:nvSpPr>
        <p:spPr bwMode="auto">
          <a:noFill/>
          <a:ln>
            <a:miter lim="800000"/>
            <a:headEnd/>
            <a:tailEnd/>
          </a:ln>
        </p:spPr>
        <p:txBody>
          <a:bodyPr/>
          <a:lstStyle/>
          <a:p>
            <a:fld id="{2C7BF223-871A-0E4A-AF0B-DEDF474F3A48}" type="slidenum">
              <a:rPr lang="ja-JP" altLang="en-US"/>
              <a:pPr/>
              <a:t>69</a:t>
            </a:fld>
            <a:endParaRPr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タイトル 1"/>
          <p:cNvSpPr>
            <a:spLocks noGrp="1"/>
          </p:cNvSpPr>
          <p:nvPr>
            <p:ph type="title"/>
          </p:nvPr>
        </p:nvSpPr>
        <p:spPr>
          <a:xfrm>
            <a:off x="928688" y="885825"/>
            <a:ext cx="7358062" cy="714375"/>
          </a:xfrm>
        </p:spPr>
        <p:txBody>
          <a:bodyPr/>
          <a:lstStyle/>
          <a:p>
            <a:pPr eaLnBrk="1" hangingPunct="1"/>
            <a:r>
              <a:rPr lang="ja-JP" altLang="en-US" sz="3200" b="1">
                <a:ln>
                  <a:noFill/>
                </a:ln>
                <a:latin typeface="HG丸ｺﾞｼｯｸM-PRO" charset="-128"/>
              </a:rPr>
              <a:t>ステップ</a:t>
            </a:r>
            <a:r>
              <a:rPr lang="en-US" altLang="ja-JP" sz="3200" b="1">
                <a:ln>
                  <a:noFill/>
                </a:ln>
                <a:latin typeface="HG丸ｺﾞｼｯｸM-PRO" charset="-128"/>
              </a:rPr>
              <a:t> </a:t>
            </a:r>
            <a:r>
              <a:rPr lang="en-US" altLang="ja-JP" sz="3600" b="1">
                <a:ln>
                  <a:noFill/>
                </a:ln>
                <a:latin typeface="HG丸ｺﾞｼｯｸM-PRO" charset="-128"/>
              </a:rPr>
              <a:t>1</a:t>
            </a:r>
            <a:endParaRPr lang="ja-JP" altLang="en-US" sz="3600" b="1">
              <a:ln>
                <a:noFill/>
              </a:ln>
              <a:latin typeface="HG丸ｺﾞｼｯｸM-PRO" charset="-128"/>
            </a:endParaRPr>
          </a:p>
        </p:txBody>
      </p:sp>
      <p:sp>
        <p:nvSpPr>
          <p:cNvPr id="15363" name="コンテンツ プレースホルダ 2"/>
          <p:cNvSpPr>
            <a:spLocks noGrp="1"/>
          </p:cNvSpPr>
          <p:nvPr>
            <p:ph idx="1"/>
          </p:nvPr>
        </p:nvSpPr>
        <p:spPr>
          <a:xfrm>
            <a:off x="214313" y="2286000"/>
            <a:ext cx="8501062" cy="3525838"/>
          </a:xfrm>
        </p:spPr>
        <p:txBody>
          <a:bodyPr/>
          <a:lstStyle/>
          <a:p>
            <a:pPr algn="ctr" eaLnBrk="1" hangingPunct="1">
              <a:buFont typeface="Wingdings" charset="2"/>
              <a:buNone/>
              <a:defRPr/>
            </a:pPr>
            <a:r>
              <a:rPr lang="ja-JP" altLang="en-US" sz="3200" b="1"/>
              <a:t>　</a:t>
            </a:r>
            <a:r>
              <a:rPr lang="ja-JP" altLang="en-US" sz="3200" b="1">
                <a:solidFill>
                  <a:srgbClr val="7030A0"/>
                </a:solidFill>
              </a:rPr>
              <a:t>母乳育児についての基本方針を文書にし</a:t>
            </a:r>
            <a:r>
              <a:rPr lang="en-US" altLang="ja-JP" sz="3200" b="1">
                <a:solidFill>
                  <a:srgbClr val="7030A0"/>
                </a:solidFill>
              </a:rPr>
              <a:t>,</a:t>
            </a:r>
          </a:p>
          <a:p>
            <a:pPr algn="ctr" eaLnBrk="1" hangingPunct="1">
              <a:buFont typeface="Wingdings" charset="2"/>
              <a:buNone/>
              <a:defRPr/>
            </a:pPr>
            <a:r>
              <a:rPr lang="ja-JP" altLang="en-US" sz="3200" b="1">
                <a:solidFill>
                  <a:srgbClr val="7030A0"/>
                </a:solidFill>
              </a:rPr>
              <a:t>関係するすべての保健医療スタッフに</a:t>
            </a:r>
            <a:endParaRPr lang="en-US" altLang="ja-JP" sz="3200" b="1">
              <a:solidFill>
                <a:srgbClr val="7030A0"/>
              </a:solidFill>
            </a:endParaRPr>
          </a:p>
          <a:p>
            <a:pPr algn="ctr" eaLnBrk="1" hangingPunct="1">
              <a:buFont typeface="Wingdings" charset="2"/>
              <a:buNone/>
              <a:defRPr/>
            </a:pPr>
            <a:r>
              <a:rPr lang="ja-JP" altLang="en-US" sz="3200" b="1">
                <a:solidFill>
                  <a:srgbClr val="7030A0"/>
                </a:solidFill>
              </a:rPr>
              <a:t>周知徹底しましょう</a:t>
            </a:r>
          </a:p>
        </p:txBody>
      </p:sp>
      <p:sp>
        <p:nvSpPr>
          <p:cNvPr id="27652" name="スライド番号プレースホルダ 3"/>
          <p:cNvSpPr>
            <a:spLocks noGrp="1"/>
          </p:cNvSpPr>
          <p:nvPr>
            <p:ph type="sldNum" sz="quarter" idx="12"/>
          </p:nvPr>
        </p:nvSpPr>
        <p:spPr bwMode="auto">
          <a:noFill/>
          <a:ln>
            <a:miter lim="800000"/>
            <a:headEnd/>
            <a:tailEnd/>
          </a:ln>
        </p:spPr>
        <p:txBody>
          <a:bodyPr/>
          <a:lstStyle/>
          <a:p>
            <a:fld id="{63B86B7C-40BF-9A4E-80BE-49010F631DC5}" type="slidenum">
              <a:rPr lang="ja-JP" altLang="en-US"/>
              <a:pPr/>
              <a:t>7</a:t>
            </a:fld>
            <a:endParaRPr lang="ja-JP" alt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578" name="タイトル 1"/>
          <p:cNvSpPr>
            <a:spLocks noGrp="1"/>
          </p:cNvSpPr>
          <p:nvPr>
            <p:ph type="title"/>
          </p:nvPr>
        </p:nvSpPr>
        <p:spPr/>
        <p:txBody>
          <a:bodyPr/>
          <a:lstStyle/>
          <a:p>
            <a:pPr eaLnBrk="1" hangingPunct="1"/>
            <a:r>
              <a:rPr lang="ja-JP" altLang="en-US" sz="3200" b="1">
                <a:ln>
                  <a:noFill/>
                </a:ln>
              </a:rPr>
              <a:t>方針の形態</a:t>
            </a:r>
          </a:p>
        </p:txBody>
      </p:sp>
      <p:sp>
        <p:nvSpPr>
          <p:cNvPr id="87043" name="コンテンツ プレースホルダー 2"/>
          <p:cNvSpPr>
            <a:spLocks noGrp="1"/>
          </p:cNvSpPr>
          <p:nvPr>
            <p:ph idx="1"/>
          </p:nvPr>
        </p:nvSpPr>
        <p:spPr>
          <a:xfrm>
            <a:off x="928688" y="1700213"/>
            <a:ext cx="7531100" cy="4090987"/>
          </a:xfrm>
        </p:spPr>
        <p:txBody>
          <a:bodyPr/>
          <a:lstStyle/>
          <a:p>
            <a:pPr eaLnBrk="1" hangingPunct="1">
              <a:spcAft>
                <a:spcPts val="600"/>
              </a:spcAft>
              <a:defRPr/>
            </a:pPr>
            <a:r>
              <a:rPr lang="ja-JP" altLang="en-US"/>
              <a:t>長すぎても詳しすぎてもいけない</a:t>
            </a:r>
            <a:endParaRPr lang="en-US" altLang="ja-JP"/>
          </a:p>
          <a:p>
            <a:pPr eaLnBrk="1" hangingPunct="1">
              <a:spcAft>
                <a:spcPts val="600"/>
              </a:spcAft>
              <a:defRPr/>
            </a:pPr>
            <a:r>
              <a:rPr lang="ja-JP" altLang="en-US"/>
              <a:t>追加のプロトコルやガイドライン</a:t>
            </a:r>
            <a:r>
              <a:rPr lang="en-US" altLang="ja-JP"/>
              <a:t>,</a:t>
            </a:r>
            <a:r>
              <a:rPr lang="ja-JP" altLang="en-US"/>
              <a:t>インフォメーション・シートがあるかもしれない</a:t>
            </a:r>
            <a:endParaRPr lang="en-US" altLang="ja-JP"/>
          </a:p>
          <a:p>
            <a:pPr eaLnBrk="1" hangingPunct="1">
              <a:spcAft>
                <a:spcPts val="600"/>
              </a:spcAft>
              <a:defRPr/>
            </a:pPr>
            <a:r>
              <a:rPr lang="ja-JP" altLang="en-US"/>
              <a:t>理解しやすい言葉</a:t>
            </a:r>
            <a:endParaRPr lang="en-US" altLang="ja-JP"/>
          </a:p>
          <a:p>
            <a:pPr eaLnBrk="1" hangingPunct="1">
              <a:spcAft>
                <a:spcPts val="600"/>
              </a:spcAft>
              <a:defRPr/>
            </a:pPr>
            <a:r>
              <a:rPr lang="ja-JP" altLang="en-US"/>
              <a:t>内容は測定できるほうがよい</a:t>
            </a:r>
            <a:endParaRPr lang="en-US" altLang="ja-JP"/>
          </a:p>
        </p:txBody>
      </p:sp>
      <p:sp>
        <p:nvSpPr>
          <p:cNvPr id="152580" name="スライド番号プレースホルダ 3"/>
          <p:cNvSpPr>
            <a:spLocks noGrp="1"/>
          </p:cNvSpPr>
          <p:nvPr>
            <p:ph type="sldNum" sz="quarter" idx="12"/>
          </p:nvPr>
        </p:nvSpPr>
        <p:spPr bwMode="auto">
          <a:noFill/>
          <a:ln>
            <a:miter lim="800000"/>
            <a:headEnd/>
            <a:tailEnd/>
          </a:ln>
        </p:spPr>
        <p:txBody>
          <a:bodyPr/>
          <a:lstStyle/>
          <a:p>
            <a:fld id="{7F5467AE-A267-9247-8F3E-86C586149C91}" type="slidenum">
              <a:rPr lang="ja-JP" altLang="en-US"/>
              <a:pPr/>
              <a:t>70</a:t>
            </a:fld>
            <a:endParaRPr lang="ja-JP" altLang="en-US"/>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02" name="タイトル 1"/>
          <p:cNvSpPr>
            <a:spLocks noGrp="1"/>
          </p:cNvSpPr>
          <p:nvPr>
            <p:ph type="title"/>
          </p:nvPr>
        </p:nvSpPr>
        <p:spPr/>
        <p:txBody>
          <a:bodyPr/>
          <a:lstStyle/>
          <a:p>
            <a:pPr eaLnBrk="1" hangingPunct="1"/>
            <a:r>
              <a:rPr lang="ja-JP" altLang="en-US" sz="3200" b="1">
                <a:ln>
                  <a:noFill/>
                </a:ln>
              </a:rPr>
              <a:t>小グループで演習しましょう</a:t>
            </a:r>
          </a:p>
        </p:txBody>
      </p:sp>
      <p:sp>
        <p:nvSpPr>
          <p:cNvPr id="3" name="コンテンツ プレースホルダー 2"/>
          <p:cNvSpPr>
            <a:spLocks noGrp="1"/>
          </p:cNvSpPr>
          <p:nvPr>
            <p:ph idx="1"/>
          </p:nvPr>
        </p:nvSpPr>
        <p:spPr>
          <a:xfrm>
            <a:off x="395288" y="1628775"/>
            <a:ext cx="8280400" cy="4772025"/>
          </a:xfrm>
        </p:spPr>
        <p:txBody>
          <a:bodyPr/>
          <a:lstStyle/>
          <a:p>
            <a:pPr eaLnBrk="1" hangingPunct="1">
              <a:spcBef>
                <a:spcPct val="0"/>
              </a:spcBef>
              <a:spcAft>
                <a:spcPts val="600"/>
              </a:spcAft>
            </a:pPr>
            <a:r>
              <a:rPr lang="ja-JP" altLang="en-US"/>
              <a:t>病院の方針</a:t>
            </a:r>
            <a:r>
              <a:rPr lang="en-US" altLang="ja-JP"/>
              <a:t>,</a:t>
            </a:r>
            <a:r>
              <a:rPr lang="ja-JP" altLang="en-US"/>
              <a:t>もしくは</a:t>
            </a:r>
            <a:r>
              <a:rPr lang="en-US" altLang="ja-JP"/>
              <a:t>	</a:t>
            </a:r>
            <a:r>
              <a:rPr lang="ja-JP" altLang="en-US"/>
              <a:t>「ニコニコ病院の方針」</a:t>
            </a:r>
            <a:r>
              <a:rPr lang="en-US" altLang="ja-JP"/>
              <a:t>(</a:t>
            </a:r>
            <a:r>
              <a:rPr lang="ja-JP" altLang="en-US"/>
              <a:t>資料</a:t>
            </a:r>
            <a:r>
              <a:rPr lang="en-US" altLang="ja-JP"/>
              <a:t>15-2)</a:t>
            </a:r>
            <a:r>
              <a:rPr lang="ja-JP" altLang="en-US"/>
              <a:t>を例として行う</a:t>
            </a:r>
            <a:r>
              <a:rPr lang="en-US" altLang="ja-JP"/>
              <a:t>(P330, 331)</a:t>
            </a:r>
          </a:p>
          <a:p>
            <a:pPr lvl="1" eaLnBrk="1" hangingPunct="1">
              <a:spcBef>
                <a:spcPct val="0"/>
              </a:spcBef>
              <a:buFont typeface="Wingdings" charset="2"/>
              <a:buChar char="ü"/>
            </a:pPr>
            <a:r>
              <a:rPr lang="en-US" altLang="ja-JP"/>
              <a:t>10</a:t>
            </a:r>
            <a:r>
              <a:rPr lang="ja-JP" altLang="en-US"/>
              <a:t>ヵ条のすべてを網羅しているか</a:t>
            </a:r>
            <a:endParaRPr lang="en-US" altLang="ja-JP"/>
          </a:p>
          <a:p>
            <a:pPr lvl="1" eaLnBrk="1" hangingPunct="1">
              <a:spcBef>
                <a:spcPct val="0"/>
              </a:spcBef>
              <a:buFont typeface="Wingdings" charset="2"/>
              <a:buChar char="ü"/>
            </a:pPr>
            <a:r>
              <a:rPr lang="ja-JP" altLang="en-US"/>
              <a:t>無料の支給品や宣伝商品を受け取らないこと</a:t>
            </a:r>
            <a:endParaRPr lang="en-US" altLang="ja-JP"/>
          </a:p>
          <a:p>
            <a:pPr lvl="1" eaLnBrk="1" hangingPunct="1">
              <a:spcBef>
                <a:spcPct val="0"/>
              </a:spcBef>
              <a:buFont typeface="Wingdings" charset="2"/>
              <a:buChar char="ü"/>
            </a:pPr>
            <a:r>
              <a:rPr lang="ja-JP" altLang="en-US"/>
              <a:t>母乳で育てていない母親を支援すること</a:t>
            </a:r>
            <a:endParaRPr lang="en-US" altLang="ja-JP"/>
          </a:p>
          <a:p>
            <a:pPr lvl="1" eaLnBrk="1" hangingPunct="1">
              <a:spcBef>
                <a:spcPct val="0"/>
              </a:spcBef>
              <a:spcAft>
                <a:spcPts val="1200"/>
              </a:spcAft>
              <a:buFont typeface="Wingdings" charset="2"/>
              <a:buChar char="ü"/>
            </a:pPr>
            <a:r>
              <a:rPr lang="ja-JP" altLang="en-US"/>
              <a:t>が記載されているかを評価</a:t>
            </a:r>
            <a:endParaRPr lang="en-US" altLang="ja-JP"/>
          </a:p>
          <a:p>
            <a:pPr lvl="1" eaLnBrk="1" hangingPunct="1">
              <a:spcBef>
                <a:spcPct val="0"/>
              </a:spcBef>
              <a:buFont typeface="Wingdings" charset="2"/>
              <a:buNone/>
            </a:pPr>
            <a:endParaRPr lang="en-US" altLang="ja-JP" sz="800"/>
          </a:p>
          <a:p>
            <a:pPr eaLnBrk="1" hangingPunct="1">
              <a:spcBef>
                <a:spcPct val="0"/>
              </a:spcBef>
            </a:pPr>
            <a:r>
              <a:rPr lang="ja-JP" altLang="en-US"/>
              <a:t>「病院の方針のチェックリスト」</a:t>
            </a:r>
            <a:r>
              <a:rPr lang="en-US" altLang="ja-JP"/>
              <a:t>(</a:t>
            </a:r>
            <a:r>
              <a:rPr lang="ja-JP" altLang="en-US"/>
              <a:t>資料</a:t>
            </a:r>
            <a:r>
              <a:rPr lang="en-US" altLang="ja-JP"/>
              <a:t>15-1)</a:t>
            </a:r>
            <a:r>
              <a:rPr lang="ja-JP" altLang="en-US"/>
              <a:t>を参考に </a:t>
            </a:r>
            <a:r>
              <a:rPr lang="en-US" altLang="ja-JP"/>
              <a:t>(P328, 329)</a:t>
            </a:r>
          </a:p>
          <a:p>
            <a:pPr eaLnBrk="1" hangingPunct="1">
              <a:spcBef>
                <a:spcPct val="0"/>
              </a:spcBef>
              <a:buFont typeface="Wingdings" charset="2"/>
              <a:buNone/>
            </a:pPr>
            <a:endParaRPr lang="en-US" altLang="ja-JP"/>
          </a:p>
        </p:txBody>
      </p:sp>
      <p:sp>
        <p:nvSpPr>
          <p:cNvPr id="153604" name="スライド番号プレースホルダ 3"/>
          <p:cNvSpPr>
            <a:spLocks noGrp="1"/>
          </p:cNvSpPr>
          <p:nvPr>
            <p:ph type="sldNum" sz="quarter" idx="12"/>
          </p:nvPr>
        </p:nvSpPr>
        <p:spPr bwMode="auto">
          <a:noFill/>
          <a:ln>
            <a:miter lim="800000"/>
            <a:headEnd/>
            <a:tailEnd/>
          </a:ln>
        </p:spPr>
        <p:txBody>
          <a:bodyPr/>
          <a:lstStyle/>
          <a:p>
            <a:fld id="{53D2A61E-FCBE-3B49-B50C-4D6D162F29F4}" type="slidenum">
              <a:rPr lang="ja-JP" altLang="en-US"/>
              <a:pPr/>
              <a:t>71</a:t>
            </a:fld>
            <a:endParaRPr lang="ja-JP" altLang="en-US"/>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4626" name="タイトル 1"/>
          <p:cNvSpPr>
            <a:spLocks noGrp="1"/>
          </p:cNvSpPr>
          <p:nvPr>
            <p:ph type="title"/>
          </p:nvPr>
        </p:nvSpPr>
        <p:spPr/>
        <p:txBody>
          <a:bodyPr/>
          <a:lstStyle/>
          <a:p>
            <a:pPr eaLnBrk="1" hangingPunct="1"/>
            <a:r>
              <a:rPr lang="ja-JP" altLang="en-US" b="1">
                <a:ln>
                  <a:noFill/>
                </a:ln>
              </a:rPr>
              <a:t>例</a:t>
            </a:r>
            <a:r>
              <a:rPr lang="en-US" altLang="ja-JP" b="1">
                <a:ln>
                  <a:noFill/>
                </a:ln>
              </a:rPr>
              <a:t>:</a:t>
            </a:r>
            <a:r>
              <a:rPr lang="ja-JP" altLang="en-US" b="1">
                <a:ln>
                  <a:noFill/>
                </a:ln>
              </a:rPr>
              <a:t> ニコニコ病院の方針</a:t>
            </a:r>
          </a:p>
        </p:txBody>
      </p:sp>
      <p:sp>
        <p:nvSpPr>
          <p:cNvPr id="90115" name="コンテンツ プレースホルダー 2"/>
          <p:cNvSpPr>
            <a:spLocks noGrp="1"/>
          </p:cNvSpPr>
          <p:nvPr>
            <p:ph idx="1"/>
          </p:nvPr>
        </p:nvSpPr>
        <p:spPr>
          <a:xfrm>
            <a:off x="323850" y="1285875"/>
            <a:ext cx="8351838" cy="5191125"/>
          </a:xfrm>
        </p:spPr>
        <p:txBody>
          <a:bodyPr/>
          <a:lstStyle/>
          <a:p>
            <a:pPr eaLnBrk="1" hangingPunct="1">
              <a:spcBef>
                <a:spcPct val="0"/>
              </a:spcBef>
              <a:spcAft>
                <a:spcPts val="600"/>
              </a:spcAft>
            </a:pPr>
            <a:r>
              <a:rPr lang="ja-JP" altLang="en-US"/>
              <a:t>モニタリングするのがむずかしい</a:t>
            </a:r>
            <a:endParaRPr lang="en-US" altLang="ja-JP"/>
          </a:p>
          <a:p>
            <a:pPr eaLnBrk="1" hangingPunct="1">
              <a:spcBef>
                <a:spcPct val="0"/>
              </a:spcBef>
              <a:spcAft>
                <a:spcPts val="600"/>
              </a:spcAft>
            </a:pPr>
            <a:r>
              <a:rPr lang="ja-JP" altLang="en-US"/>
              <a:t>乳房の詳細な観察を出産前のすべての母親に行う必要はないのではないか</a:t>
            </a:r>
            <a:endParaRPr lang="en-US" altLang="ja-JP"/>
          </a:p>
          <a:p>
            <a:pPr eaLnBrk="1" hangingPunct="1">
              <a:spcBef>
                <a:spcPct val="0"/>
              </a:spcBef>
              <a:spcAft>
                <a:spcPts val="600"/>
              </a:spcAft>
            </a:pPr>
            <a:r>
              <a:rPr lang="ja-JP" altLang="en-US"/>
              <a:t>母乳育児の重要性を話し合う前に授乳法についての選択を尋ねるのはおかしくないか</a:t>
            </a:r>
            <a:endParaRPr lang="en-US" altLang="ja-JP"/>
          </a:p>
          <a:p>
            <a:pPr eaLnBrk="1" hangingPunct="1">
              <a:spcBef>
                <a:spcPct val="0"/>
              </a:spcBef>
              <a:spcAft>
                <a:spcPts val="600"/>
              </a:spcAft>
            </a:pPr>
            <a:r>
              <a:rPr lang="ja-JP" altLang="en-US"/>
              <a:t>赤ちゃんを「乳房に吸い付かせてあげる」必要はあるのか</a:t>
            </a:r>
            <a:endParaRPr lang="en-US" altLang="ja-JP"/>
          </a:p>
          <a:p>
            <a:pPr lvl="1" eaLnBrk="1" hangingPunct="1">
              <a:spcBef>
                <a:spcPct val="0"/>
              </a:spcBef>
              <a:spcAft>
                <a:spcPts val="600"/>
              </a:spcAft>
              <a:buFont typeface="Wingdings" charset="2"/>
              <a:buChar char="ü"/>
            </a:pPr>
            <a:r>
              <a:rPr lang="ja-JP" altLang="en-US"/>
              <a:t>赤ちゃんは自分で吸い付くことができる</a:t>
            </a:r>
            <a:endParaRPr lang="en-US" altLang="ja-JP"/>
          </a:p>
          <a:p>
            <a:pPr lvl="1" eaLnBrk="1" hangingPunct="1">
              <a:spcBef>
                <a:spcPct val="0"/>
              </a:spcBef>
              <a:spcAft>
                <a:spcPts val="600"/>
              </a:spcAft>
              <a:buFont typeface="Wingdings" charset="2"/>
              <a:buChar char="ü"/>
            </a:pPr>
            <a:r>
              <a:rPr lang="ja-JP" altLang="en-US"/>
              <a:t>重要なのは哺乳よりも肌と肌のふれあいと時間なのではないか</a:t>
            </a:r>
            <a:endParaRPr lang="en-US" altLang="ja-JP"/>
          </a:p>
          <a:p>
            <a:pPr lvl="1" eaLnBrk="1" hangingPunct="1">
              <a:spcAft>
                <a:spcPts val="600"/>
              </a:spcAft>
              <a:buFont typeface="Wingdings" charset="2"/>
              <a:buChar char="ü"/>
            </a:pPr>
            <a:endParaRPr lang="ja-JP" altLang="en-US"/>
          </a:p>
        </p:txBody>
      </p:sp>
      <p:sp>
        <p:nvSpPr>
          <p:cNvPr id="154628" name="スライド番号プレースホルダ 3"/>
          <p:cNvSpPr>
            <a:spLocks noGrp="1"/>
          </p:cNvSpPr>
          <p:nvPr>
            <p:ph type="sldNum" sz="quarter" idx="12"/>
          </p:nvPr>
        </p:nvSpPr>
        <p:spPr bwMode="auto">
          <a:noFill/>
          <a:ln>
            <a:miter lim="800000"/>
            <a:headEnd/>
            <a:tailEnd/>
          </a:ln>
        </p:spPr>
        <p:txBody>
          <a:bodyPr/>
          <a:lstStyle/>
          <a:p>
            <a:fld id="{4D6E9D8E-F2A1-4049-ACB5-377C98EF8F2B}" type="slidenum">
              <a:rPr lang="ja-JP" altLang="en-US"/>
              <a:pPr/>
              <a:t>72</a:t>
            </a:fld>
            <a:endParaRPr lang="ja-JP" altLang="en-US"/>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5650" name="タイトル 1"/>
          <p:cNvSpPr>
            <a:spLocks noGrp="1"/>
          </p:cNvSpPr>
          <p:nvPr>
            <p:ph type="ctrTitle"/>
          </p:nvPr>
        </p:nvSpPr>
        <p:spPr>
          <a:xfrm>
            <a:off x="0" y="1844675"/>
            <a:ext cx="8856663" cy="1584325"/>
          </a:xfrm>
        </p:spPr>
        <p:txBody>
          <a:bodyPr/>
          <a:lstStyle/>
          <a:p>
            <a:pPr eaLnBrk="1" hangingPunct="1"/>
            <a:r>
              <a:rPr lang="en-US" altLang="ja-JP" sz="2500" b="1">
                <a:ln>
                  <a:noFill/>
                </a:ln>
              </a:rPr>
              <a:t>(</a:t>
            </a:r>
            <a:r>
              <a:rPr lang="ja-JP" altLang="en-US" sz="2500" b="1">
                <a:ln>
                  <a:noFill/>
                </a:ln>
              </a:rPr>
              <a:t>オプション演習２）</a:t>
            </a:r>
            <a:r>
              <a:rPr lang="ja-JP" altLang="en-US" sz="3400" b="1">
                <a:ln>
                  <a:noFill/>
                </a:ln>
              </a:rPr>
              <a:t>　</a:t>
            </a:r>
            <a:r>
              <a:rPr lang="en-US" altLang="ja-JP" sz="3400" b="1">
                <a:ln>
                  <a:noFill/>
                </a:ln>
              </a:rPr>
              <a:t/>
            </a:r>
            <a:br>
              <a:rPr lang="en-US" altLang="ja-JP" sz="3400" b="1">
                <a:ln>
                  <a:noFill/>
                </a:ln>
              </a:rPr>
            </a:br>
            <a:r>
              <a:rPr lang="ja-JP" altLang="en-US" sz="3200" b="1">
                <a:ln>
                  <a:noFill/>
                </a:ln>
              </a:rPr>
              <a:t>どのような計画が変化を進めるか</a:t>
            </a:r>
            <a:r>
              <a:rPr lang="en-US" altLang="ja-JP" sz="3200" b="1">
                <a:ln>
                  <a:noFill/>
                </a:ln>
              </a:rPr>
              <a:t/>
            </a:r>
            <a:br>
              <a:rPr lang="en-US" altLang="ja-JP" sz="3200" b="1">
                <a:ln>
                  <a:noFill/>
                </a:ln>
              </a:rPr>
            </a:br>
            <a:endParaRPr lang="ja-JP" altLang="en-US" sz="3200" b="1">
              <a:ln>
                <a:noFill/>
              </a:ln>
            </a:endParaRPr>
          </a:p>
        </p:txBody>
      </p:sp>
      <p:sp>
        <p:nvSpPr>
          <p:cNvPr id="155651" name="サブタイトル 3"/>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57698" name="Picture 2" descr="j0078622"/>
          <p:cNvPicPr>
            <a:picLocks noChangeAspect="1" noChangeArrowheads="1"/>
          </p:cNvPicPr>
          <p:nvPr/>
        </p:nvPicPr>
        <p:blipFill>
          <a:blip r:embed="rId3"/>
          <a:srcRect/>
          <a:stretch>
            <a:fillRect/>
          </a:stretch>
        </p:blipFill>
        <p:spPr bwMode="auto">
          <a:xfrm>
            <a:off x="2466975" y="1193800"/>
            <a:ext cx="1679575" cy="3033713"/>
          </a:xfrm>
          <a:prstGeom prst="rect">
            <a:avLst/>
          </a:prstGeom>
          <a:noFill/>
          <a:ln w="9525">
            <a:noFill/>
            <a:miter lim="800000"/>
            <a:headEnd/>
            <a:tailEnd/>
          </a:ln>
        </p:spPr>
      </p:pic>
      <p:sp>
        <p:nvSpPr>
          <p:cNvPr id="157699" name="Rectangle 3"/>
          <p:cNvSpPr>
            <a:spLocks noGrp="1" noChangeArrowheads="1"/>
          </p:cNvSpPr>
          <p:nvPr>
            <p:ph type="title" idx="4294967295"/>
          </p:nvPr>
        </p:nvSpPr>
        <p:spPr>
          <a:xfrm>
            <a:off x="1374775" y="598488"/>
            <a:ext cx="6178550" cy="792162"/>
          </a:xfrm>
        </p:spPr>
        <p:txBody>
          <a:bodyPr/>
          <a:lstStyle/>
          <a:p>
            <a:pPr eaLnBrk="1" hangingPunct="1"/>
            <a:r>
              <a:rPr lang="ja-JP" altLang="en-US" sz="3200" b="1">
                <a:ln>
                  <a:noFill/>
                </a:ln>
                <a:solidFill>
                  <a:srgbClr val="7030A0"/>
                </a:solidFill>
                <a:latin typeface="HG丸ｺﾞｼｯｸM-PRO" charset="-128"/>
              </a:rPr>
              <a:t>いまどこにいるのか？</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en-GB" altLang="ja-JP" sz="3200" b="1">
              <a:ln>
                <a:noFill/>
              </a:ln>
              <a:solidFill>
                <a:srgbClr val="7030A0"/>
              </a:solidFill>
              <a:latin typeface="HG丸ｺﾞｼｯｸM-PRO" charset="-128"/>
            </a:endParaRPr>
          </a:p>
        </p:txBody>
      </p:sp>
      <p:sp>
        <p:nvSpPr>
          <p:cNvPr id="157700" name="Text Box 4"/>
          <p:cNvSpPr txBox="1">
            <a:spLocks noChangeArrowheads="1"/>
          </p:cNvSpPr>
          <p:nvPr/>
        </p:nvSpPr>
        <p:spPr bwMode="auto">
          <a:xfrm>
            <a:off x="4300538" y="2286000"/>
            <a:ext cx="4178300" cy="523875"/>
          </a:xfrm>
          <a:prstGeom prst="rect">
            <a:avLst/>
          </a:prstGeom>
          <a:noFill/>
          <a:ln w="9525">
            <a:noFill/>
            <a:miter lim="800000"/>
            <a:headEnd/>
            <a:tailEnd/>
          </a:ln>
        </p:spPr>
        <p:txBody>
          <a:bodyPr>
            <a:prstTxWarp prst="textNoShape">
              <a:avLst/>
            </a:prstTxWarp>
            <a:spAutoFit/>
          </a:bodyPr>
          <a:lstStyle/>
          <a:p>
            <a:pPr eaLnBrk="1" hangingPunct="1">
              <a:spcBef>
                <a:spcPct val="50000"/>
              </a:spcBef>
            </a:pPr>
            <a:r>
              <a:rPr lang="ja-JP" altLang="en-US" sz="2800" b="1">
                <a:solidFill>
                  <a:schemeClr val="bg2"/>
                </a:solidFill>
                <a:latin typeface="HG丸ｺﾞｼｯｸM-PRO" charset="-128"/>
                <a:ea typeface="HG丸ｺﾞｼｯｸM-PRO" charset="-128"/>
                <a:cs typeface="HG丸ｺﾞｼｯｸM-PRO" charset="-128"/>
              </a:rPr>
              <a:t>計画を立てる第一段階</a:t>
            </a:r>
            <a:endParaRPr lang="en-GB" sz="2800" b="1">
              <a:solidFill>
                <a:schemeClr val="bg2"/>
              </a:solidFill>
              <a:latin typeface="HG丸ｺﾞｼｯｸM-PRO" charset="-128"/>
              <a:ea typeface="HG丸ｺﾞｼｯｸM-PRO" charset="-128"/>
              <a:cs typeface="HG丸ｺﾞｼｯｸM-PRO" charset="-128"/>
            </a:endParaRPr>
          </a:p>
        </p:txBody>
      </p:sp>
      <p:sp>
        <p:nvSpPr>
          <p:cNvPr id="157701" name="コンテンツ プレースホルダー 3"/>
          <p:cNvSpPr txBox="1">
            <a:spLocks/>
          </p:cNvSpPr>
          <p:nvPr/>
        </p:nvSpPr>
        <p:spPr bwMode="auto">
          <a:xfrm>
            <a:off x="468313" y="4227513"/>
            <a:ext cx="7991475" cy="2089150"/>
          </a:xfrm>
          <a:prstGeom prst="rect">
            <a:avLst/>
          </a:prstGeom>
          <a:noFill/>
          <a:ln w="9525">
            <a:noFill/>
            <a:miter lim="800000"/>
            <a:headEnd/>
            <a:tailEnd/>
          </a:ln>
        </p:spPr>
        <p:txBody>
          <a:bodyPr>
            <a:prstTxWarp prst="textNoShape">
              <a:avLst/>
            </a:prstTxWarp>
          </a:bodyPr>
          <a:lstStyle/>
          <a:p>
            <a:pPr marL="342900" indent="-342900" defTabSz="-13873163" eaLnBrk="1" hangingPunct="1">
              <a:spcBef>
                <a:spcPct val="20000"/>
              </a:spcBef>
              <a:buClr>
                <a:srgbClr val="A83832"/>
              </a:buClr>
              <a:buSzPct val="80000"/>
              <a:buFont typeface="Wingdings" charset="2"/>
              <a:buChar char="l"/>
            </a:pPr>
            <a:r>
              <a:rPr lang="ja-JP" altLang="en-US" sz="2800">
                <a:solidFill>
                  <a:schemeClr val="bg1"/>
                </a:solidFill>
                <a:latin typeface="HG丸ｺﾞｼｯｸM-PRO" charset="-128"/>
              </a:rPr>
              <a:t>自己査定ツールで</a:t>
            </a:r>
            <a:r>
              <a:rPr lang="en-US" altLang="ja-JP" sz="2800">
                <a:solidFill>
                  <a:schemeClr val="bg1"/>
                </a:solidFill>
                <a:latin typeface="HG丸ｺﾞｼｯｸM-PRO" charset="-128"/>
              </a:rPr>
              <a:t/>
            </a:r>
            <a:br>
              <a:rPr lang="en-US" altLang="ja-JP" sz="2800">
                <a:solidFill>
                  <a:schemeClr val="bg1"/>
                </a:solidFill>
                <a:latin typeface="HG丸ｺﾞｼｯｸM-PRO" charset="-128"/>
              </a:rPr>
            </a:br>
            <a:r>
              <a:rPr lang="ja-JP" altLang="en-US" sz="2800">
                <a:solidFill>
                  <a:schemeClr val="bg1"/>
                </a:solidFill>
                <a:latin typeface="HG丸ｺﾞｼｯｸM-PRO" charset="-128"/>
              </a:rPr>
              <a:t>・保健医療従事者や家族が</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妨げや困難を列挙</a:t>
            </a:r>
            <a:r>
              <a:rPr lang="en-US" altLang="ja-JP" sz="2800">
                <a:solidFill>
                  <a:schemeClr val="bg1"/>
                </a:solidFill>
                <a:latin typeface="HG丸ｺﾞｼｯｸM-PRO" charset="-128"/>
              </a:rPr>
              <a:t/>
            </a:r>
            <a:br>
              <a:rPr lang="en-US" altLang="ja-JP" sz="2800">
                <a:solidFill>
                  <a:schemeClr val="bg1"/>
                </a:solidFill>
                <a:latin typeface="HG丸ｺﾞｼｯｸM-PRO" charset="-128"/>
              </a:rPr>
            </a:br>
            <a:r>
              <a:rPr lang="ja-JP" altLang="en-US" sz="2800">
                <a:solidFill>
                  <a:schemeClr val="bg1"/>
                </a:solidFill>
                <a:latin typeface="HG丸ｺﾞｼｯｸM-PRO" charset="-128"/>
              </a:rPr>
              <a:t>・うまく行っている活動や強化できる活動にも注目</a:t>
            </a:r>
            <a:r>
              <a:rPr lang="en-US" altLang="ja-JP" sz="2800">
                <a:solidFill>
                  <a:schemeClr val="bg1"/>
                </a:solidFill>
                <a:latin typeface="HG丸ｺﾞｼｯｸM-PRO" charset="-128"/>
              </a:rPr>
              <a:t/>
            </a:r>
            <a:br>
              <a:rPr lang="en-US" altLang="ja-JP" sz="2800">
                <a:solidFill>
                  <a:schemeClr val="bg1"/>
                </a:solidFill>
                <a:latin typeface="HG丸ｺﾞｼｯｸM-PRO" charset="-128"/>
              </a:rPr>
            </a:br>
            <a:endParaRPr lang="ja-JP" altLang="en-US" sz="2800">
              <a:solidFill>
                <a:schemeClr val="bg1"/>
              </a:solidFill>
              <a:latin typeface="HG丸ｺﾞｼｯｸM-PRO" charset="-128"/>
            </a:endParaRPr>
          </a:p>
        </p:txBody>
      </p:sp>
      <p:sp>
        <p:nvSpPr>
          <p:cNvPr id="157702" name="スライド番号プレースホルダ 5"/>
          <p:cNvSpPr>
            <a:spLocks noGrp="1"/>
          </p:cNvSpPr>
          <p:nvPr>
            <p:ph type="sldNum" sz="quarter" idx="12"/>
          </p:nvPr>
        </p:nvSpPr>
        <p:spPr bwMode="auto">
          <a:noFill/>
          <a:ln>
            <a:miter lim="800000"/>
            <a:headEnd/>
            <a:tailEnd/>
          </a:ln>
        </p:spPr>
        <p:txBody>
          <a:bodyPr/>
          <a:lstStyle/>
          <a:p>
            <a:fld id="{69E72CDD-BD45-FF48-96E8-E1574B657E1C}" type="slidenum">
              <a:rPr lang="ja-JP" altLang="en-US"/>
              <a:pPr/>
              <a:t>74</a:t>
            </a:fld>
            <a:endParaRPr lang="ja-JP" altLang="en-US"/>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59746" name="Picture 2" descr="archer"/>
          <p:cNvPicPr>
            <a:picLocks noChangeAspect="1" noChangeArrowheads="1"/>
          </p:cNvPicPr>
          <p:nvPr/>
        </p:nvPicPr>
        <p:blipFill>
          <a:blip r:embed="rId3">
            <a:grayscl/>
          </a:blip>
          <a:srcRect/>
          <a:stretch>
            <a:fillRect/>
          </a:stretch>
        </p:blipFill>
        <p:spPr bwMode="auto">
          <a:xfrm>
            <a:off x="736600" y="701675"/>
            <a:ext cx="2774950" cy="1797050"/>
          </a:xfrm>
          <a:prstGeom prst="rect">
            <a:avLst/>
          </a:prstGeom>
          <a:noFill/>
          <a:ln w="9525">
            <a:noFill/>
            <a:miter lim="800000"/>
            <a:headEnd/>
            <a:tailEnd/>
          </a:ln>
        </p:spPr>
      </p:pic>
      <p:sp>
        <p:nvSpPr>
          <p:cNvPr id="159747" name="Rectangle 3"/>
          <p:cNvSpPr>
            <a:spLocks noGrp="1" noChangeArrowheads="1"/>
          </p:cNvSpPr>
          <p:nvPr>
            <p:ph type="title" idx="4294967295"/>
          </p:nvPr>
        </p:nvSpPr>
        <p:spPr>
          <a:xfrm>
            <a:off x="2130425" y="188913"/>
            <a:ext cx="5257800" cy="762000"/>
          </a:xfrm>
        </p:spPr>
        <p:txBody>
          <a:bodyPr/>
          <a:lstStyle/>
          <a:p>
            <a:pPr eaLnBrk="1" hangingPunct="1"/>
            <a:r>
              <a:rPr lang="ja-JP" altLang="en-US" sz="3200" b="1">
                <a:ln>
                  <a:noFill/>
                </a:ln>
                <a:solidFill>
                  <a:srgbClr val="7030A0"/>
                </a:solidFill>
                <a:latin typeface="Arial Black" charset="0"/>
              </a:rPr>
              <a:t>どこをめざしたいのか</a:t>
            </a:r>
            <a:endParaRPr lang="en-GB" sz="3200" b="1">
              <a:ln>
                <a:noFill/>
              </a:ln>
              <a:solidFill>
                <a:srgbClr val="7030A0"/>
              </a:solidFill>
              <a:latin typeface="Arial Black" charset="0"/>
            </a:endParaRPr>
          </a:p>
        </p:txBody>
      </p:sp>
      <p:sp>
        <p:nvSpPr>
          <p:cNvPr id="159748" name="Rectangle 5"/>
          <p:cNvSpPr>
            <a:spLocks noChangeArrowheads="1"/>
          </p:cNvSpPr>
          <p:nvPr/>
        </p:nvSpPr>
        <p:spPr bwMode="auto">
          <a:xfrm>
            <a:off x="4284663" y="1370013"/>
            <a:ext cx="3352800" cy="461962"/>
          </a:xfrm>
          <a:prstGeom prst="rect">
            <a:avLst/>
          </a:prstGeom>
          <a:noFill/>
          <a:ln w="9525">
            <a:noFill/>
            <a:miter lim="800000"/>
            <a:headEnd/>
            <a:tailEnd/>
          </a:ln>
        </p:spPr>
        <p:txBody>
          <a:bodyPr>
            <a:prstTxWarp prst="textNoShape">
              <a:avLst/>
            </a:prstTxWarp>
            <a:spAutoFit/>
          </a:bodyPr>
          <a:lstStyle/>
          <a:p>
            <a:pPr eaLnBrk="1" hangingPunct="1">
              <a:spcBef>
                <a:spcPct val="50000"/>
              </a:spcBef>
            </a:pPr>
            <a:r>
              <a:rPr lang="ja-JP" altLang="en-US" sz="2400" b="1">
                <a:solidFill>
                  <a:srgbClr val="C00000"/>
                </a:solidFill>
                <a:latin typeface="HG丸ｺﾞｼｯｸM-PRO" charset="-128"/>
                <a:ea typeface="HG丸ｺﾞｼｯｸM-PRO" charset="-128"/>
                <a:cs typeface="HG丸ｺﾞｼｯｸM-PRO" charset="-128"/>
              </a:rPr>
              <a:t>計画を立てる第</a:t>
            </a:r>
            <a:r>
              <a:rPr lang="en-US" altLang="ja-JP" sz="2400" b="1">
                <a:solidFill>
                  <a:srgbClr val="C00000"/>
                </a:solidFill>
                <a:latin typeface="HG丸ｺﾞｼｯｸM-PRO" charset="-128"/>
                <a:ea typeface="HG丸ｺﾞｼｯｸM-PRO" charset="-128"/>
                <a:cs typeface="HG丸ｺﾞｼｯｸM-PRO" charset="-128"/>
              </a:rPr>
              <a:t>2</a:t>
            </a:r>
            <a:r>
              <a:rPr lang="ja-JP" altLang="en-US" sz="2400" b="1">
                <a:solidFill>
                  <a:srgbClr val="C00000"/>
                </a:solidFill>
                <a:latin typeface="HG丸ｺﾞｼｯｸM-PRO" charset="-128"/>
                <a:ea typeface="HG丸ｺﾞｼｯｸM-PRO" charset="-128"/>
                <a:cs typeface="HG丸ｺﾞｼｯｸM-PRO" charset="-128"/>
              </a:rPr>
              <a:t>段階</a:t>
            </a:r>
            <a:endParaRPr lang="en-GB" altLang="ja-JP" sz="2400" b="1">
              <a:solidFill>
                <a:srgbClr val="C00000"/>
              </a:solidFill>
              <a:latin typeface="HG丸ｺﾞｼｯｸM-PRO" charset="-128"/>
              <a:ea typeface="HG丸ｺﾞｼｯｸM-PRO" charset="-128"/>
              <a:cs typeface="HG丸ｺﾞｼｯｸM-PRO" charset="-128"/>
            </a:endParaRPr>
          </a:p>
        </p:txBody>
      </p:sp>
      <p:sp>
        <p:nvSpPr>
          <p:cNvPr id="159749" name="コンテンツ プレースホルダー 3"/>
          <p:cNvSpPr txBox="1">
            <a:spLocks/>
          </p:cNvSpPr>
          <p:nvPr/>
        </p:nvSpPr>
        <p:spPr bwMode="auto">
          <a:xfrm>
            <a:off x="468313" y="2492375"/>
            <a:ext cx="8207375" cy="3600450"/>
          </a:xfrm>
          <a:prstGeom prst="rect">
            <a:avLst/>
          </a:prstGeom>
          <a:noFill/>
          <a:ln w="9525">
            <a:noFill/>
            <a:miter lim="800000"/>
            <a:headEnd/>
            <a:tailEnd/>
          </a:ln>
        </p:spPr>
        <p:txBody>
          <a:bodyPr>
            <a:prstTxWarp prst="textNoShape">
              <a:avLst/>
            </a:prstTxWarp>
          </a:bodyPr>
          <a:lstStyle/>
          <a:p>
            <a:pPr marL="342900" indent="-342900" defTabSz="-13873163" eaLnBrk="1" hangingPunct="1">
              <a:spcBef>
                <a:spcPct val="20000"/>
              </a:spcBef>
              <a:buClr>
                <a:srgbClr val="A83832"/>
              </a:buClr>
              <a:buSzPct val="80000"/>
              <a:buFont typeface="Wingdings" charset="2"/>
              <a:buChar char="l"/>
            </a:pPr>
            <a:r>
              <a:rPr lang="ja-JP" altLang="en-US" sz="2800">
                <a:solidFill>
                  <a:schemeClr val="bg1"/>
                </a:solidFill>
                <a:latin typeface="HG丸ｺﾞｼｯｸM-PRO" charset="-128"/>
              </a:rPr>
              <a:t>目標は具体的</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測定可能</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達成可能</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現実と直接結びつくもの</a:t>
            </a:r>
            <a:endParaRPr lang="en-US" altLang="ja-JP" sz="2800">
              <a:solidFill>
                <a:schemeClr val="bg1"/>
              </a:solidFill>
              <a:latin typeface="HG丸ｺﾞｼｯｸM-PRO" charset="-128"/>
            </a:endParaRPr>
          </a:p>
          <a:p>
            <a:pPr marL="342900" indent="-342900" defTabSz="-13873163" eaLnBrk="1" hangingPunct="1">
              <a:spcBef>
                <a:spcPct val="20000"/>
              </a:spcBef>
              <a:buClr>
                <a:srgbClr val="A83832"/>
              </a:buClr>
              <a:buSzPct val="80000"/>
              <a:buFont typeface="Wingdings" charset="2"/>
              <a:buChar char="l"/>
            </a:pPr>
            <a:r>
              <a:rPr lang="ja-JP" altLang="en-US" sz="2800">
                <a:solidFill>
                  <a:schemeClr val="bg1"/>
                </a:solidFill>
                <a:latin typeface="HG丸ｺﾞｼｯｸM-PRO" charset="-128"/>
              </a:rPr>
              <a:t>期限を設ける</a:t>
            </a:r>
            <a:r>
              <a:rPr lang="en-US" altLang="ja-JP" sz="2800">
                <a:solidFill>
                  <a:schemeClr val="bg1"/>
                </a:solidFill>
                <a:latin typeface="HG丸ｺﾞｼｯｸM-PRO" charset="-128"/>
              </a:rPr>
              <a:t>(SMART</a:t>
            </a:r>
            <a:r>
              <a:rPr lang="ja-JP" altLang="en-US" sz="2800">
                <a:solidFill>
                  <a:schemeClr val="bg1"/>
                </a:solidFill>
                <a:latin typeface="HG丸ｺﾞｼｯｸM-PRO" charset="-128"/>
              </a:rPr>
              <a:t>ゴール）</a:t>
            </a:r>
            <a:endParaRPr lang="en-US" altLang="ja-JP" sz="2800">
              <a:solidFill>
                <a:schemeClr val="bg1"/>
              </a:solidFill>
              <a:latin typeface="HG丸ｺﾞｼｯｸM-PRO" charset="-128"/>
            </a:endParaRPr>
          </a:p>
          <a:p>
            <a:pPr marL="742950" lvl="1" indent="-285750" defTabSz="-13873163" eaLnBrk="1" hangingPunct="1">
              <a:spcBef>
                <a:spcPct val="20000"/>
              </a:spcBef>
              <a:buClr>
                <a:srgbClr val="C00000"/>
              </a:buClr>
              <a:buSzPct val="80000"/>
              <a:buFont typeface="Wingdings" charset="2"/>
              <a:buChar char="ü"/>
            </a:pPr>
            <a:r>
              <a:rPr lang="ja-JP" altLang="en-US" sz="2800">
                <a:solidFill>
                  <a:schemeClr val="bg1"/>
                </a:solidFill>
                <a:latin typeface="HG丸ｺﾞｼｯｸM-PRO" charset="-128"/>
              </a:rPr>
              <a:t>期限内に達成できる現実的なものに</a:t>
            </a:r>
            <a:endParaRPr lang="en-US" altLang="ja-JP" sz="2800">
              <a:solidFill>
                <a:schemeClr val="bg1"/>
              </a:solidFill>
              <a:latin typeface="HG丸ｺﾞｼｯｸM-PRO" charset="-128"/>
            </a:endParaRPr>
          </a:p>
          <a:p>
            <a:pPr marL="342900" indent="-342900" defTabSz="-13873163" eaLnBrk="1" hangingPunct="1">
              <a:spcBef>
                <a:spcPct val="20000"/>
              </a:spcBef>
              <a:buClr>
                <a:srgbClr val="A83832"/>
              </a:buClr>
              <a:buSzPct val="80000"/>
              <a:buFont typeface="Wingdings" charset="2"/>
              <a:buChar char="l"/>
            </a:pPr>
            <a:r>
              <a:rPr lang="ja-JP" altLang="en-US" sz="2800">
                <a:solidFill>
                  <a:schemeClr val="bg1"/>
                </a:solidFill>
                <a:latin typeface="HG丸ｺﾞｼｯｸM-PRO" charset="-128"/>
              </a:rPr>
              <a:t>適当な目標</a:t>
            </a:r>
            <a:endParaRPr lang="en-US" altLang="ja-JP" sz="2800">
              <a:solidFill>
                <a:schemeClr val="bg1"/>
              </a:solidFill>
              <a:latin typeface="HG丸ｺﾞｼｯｸM-PRO" charset="-128"/>
            </a:endParaRPr>
          </a:p>
          <a:p>
            <a:pPr marL="742950" lvl="1" indent="-285750" defTabSz="-13873163" eaLnBrk="1" hangingPunct="1">
              <a:spcBef>
                <a:spcPct val="20000"/>
              </a:spcBef>
              <a:buClr>
                <a:srgbClr val="C00000"/>
              </a:buClr>
              <a:buSzPct val="80000"/>
              <a:buFont typeface="Wingdings" charset="2"/>
              <a:buChar char="ü"/>
            </a:pPr>
            <a:r>
              <a:rPr lang="ja-JP" altLang="en-US" sz="2400">
                <a:solidFill>
                  <a:schemeClr val="bg1"/>
                </a:solidFill>
                <a:latin typeface="HG丸ｺﾞｼｯｸM-PRO" charset="-128"/>
              </a:rPr>
              <a:t>やさしすぎると傍観したり何もしない人が出る</a:t>
            </a:r>
            <a:endParaRPr lang="en-US" altLang="ja-JP" sz="2400">
              <a:solidFill>
                <a:schemeClr val="bg1"/>
              </a:solidFill>
              <a:latin typeface="HG丸ｺﾞｼｯｸM-PRO" charset="-128"/>
            </a:endParaRPr>
          </a:p>
          <a:p>
            <a:pPr marL="742950" lvl="1" indent="-285750" defTabSz="-13873163" eaLnBrk="1" hangingPunct="1">
              <a:spcBef>
                <a:spcPct val="20000"/>
              </a:spcBef>
              <a:buClr>
                <a:srgbClr val="C00000"/>
              </a:buClr>
              <a:buSzPct val="80000"/>
              <a:buFont typeface="Wingdings" charset="2"/>
              <a:buChar char="ü"/>
            </a:pPr>
            <a:r>
              <a:rPr lang="ja-JP" altLang="en-US" sz="2400">
                <a:solidFill>
                  <a:schemeClr val="bg1"/>
                </a:solidFill>
                <a:latin typeface="HG丸ｺﾞｼｯｸM-PRO" charset="-128"/>
              </a:rPr>
              <a:t>目標が高すぎると自分に関係ない</a:t>
            </a:r>
            <a:r>
              <a:rPr lang="en-US" altLang="ja-JP" sz="2400">
                <a:solidFill>
                  <a:schemeClr val="bg1"/>
                </a:solidFill>
                <a:latin typeface="HG丸ｺﾞｼｯｸM-PRO" charset="-128"/>
              </a:rPr>
              <a:t>,</a:t>
            </a:r>
            <a:r>
              <a:rPr lang="ja-JP" altLang="en-US" sz="2400">
                <a:solidFill>
                  <a:schemeClr val="bg1"/>
                </a:solidFill>
                <a:latin typeface="HG丸ｺﾞｼｯｸM-PRO" charset="-128"/>
              </a:rPr>
              <a:t>不可能とあきらめる人が出る</a:t>
            </a:r>
            <a:endParaRPr lang="en-US" altLang="ja-JP" sz="2400">
              <a:solidFill>
                <a:schemeClr val="bg1"/>
              </a:solidFill>
              <a:latin typeface="HG丸ｺﾞｼｯｸM-PRO" charset="-128"/>
            </a:endParaRPr>
          </a:p>
        </p:txBody>
      </p:sp>
      <p:sp>
        <p:nvSpPr>
          <p:cNvPr id="159750" name="スライド番号プレースホルダ 5"/>
          <p:cNvSpPr>
            <a:spLocks noGrp="1"/>
          </p:cNvSpPr>
          <p:nvPr>
            <p:ph type="sldNum" sz="quarter" idx="12"/>
          </p:nvPr>
        </p:nvSpPr>
        <p:spPr bwMode="auto">
          <a:noFill/>
          <a:ln>
            <a:miter lim="800000"/>
            <a:headEnd/>
            <a:tailEnd/>
          </a:ln>
        </p:spPr>
        <p:txBody>
          <a:bodyPr/>
          <a:lstStyle/>
          <a:p>
            <a:fld id="{31722C37-6183-6D4E-AFCF-DCAC9923F4DB}" type="slidenum">
              <a:rPr lang="ja-JP" altLang="en-US"/>
              <a:pPr/>
              <a:t>75</a:t>
            </a:fld>
            <a:endParaRPr lang="ja-JP" altLang="en-US"/>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2843213" y="1314450"/>
            <a:ext cx="5113337" cy="647700"/>
          </a:xfrm>
        </p:spPr>
        <p:txBody>
          <a:bodyPr/>
          <a:lstStyle/>
          <a:p>
            <a:pPr eaLnBrk="1" hangingPunct="1"/>
            <a:r>
              <a:rPr lang="ja-JP" altLang="en-US">
                <a:ln>
                  <a:noFill/>
                </a:ln>
                <a:solidFill>
                  <a:srgbClr val="C00000"/>
                </a:solidFill>
                <a:latin typeface="HG丸ｺﾞｼｯｸM-PRO" charset="-128"/>
              </a:rPr>
              <a:t>計画を立てる第</a:t>
            </a:r>
            <a:r>
              <a:rPr lang="en-US" altLang="ja-JP">
                <a:ln>
                  <a:noFill/>
                </a:ln>
                <a:solidFill>
                  <a:srgbClr val="C00000"/>
                </a:solidFill>
                <a:latin typeface="HG丸ｺﾞｼｯｸM-PRO" charset="-128"/>
              </a:rPr>
              <a:t>3</a:t>
            </a:r>
            <a:r>
              <a:rPr lang="ja-JP" altLang="en-US">
                <a:ln>
                  <a:noFill/>
                </a:ln>
                <a:solidFill>
                  <a:srgbClr val="C00000"/>
                </a:solidFill>
                <a:latin typeface="HG丸ｺﾞｼｯｸM-PRO" charset="-128"/>
              </a:rPr>
              <a:t>段階</a:t>
            </a:r>
            <a:endParaRPr lang="en-GB" altLang="ja-JP">
              <a:ln>
                <a:noFill/>
              </a:ln>
              <a:solidFill>
                <a:srgbClr val="C00000"/>
              </a:solidFill>
              <a:latin typeface="HG丸ｺﾞｼｯｸM-PRO" charset="-128"/>
            </a:endParaRPr>
          </a:p>
        </p:txBody>
      </p:sp>
      <p:sp>
        <p:nvSpPr>
          <p:cNvPr id="161795" name="Text Box 4"/>
          <p:cNvSpPr txBox="1">
            <a:spLocks noChangeArrowheads="1"/>
          </p:cNvSpPr>
          <p:nvPr/>
        </p:nvSpPr>
        <p:spPr bwMode="auto">
          <a:xfrm>
            <a:off x="673100" y="260350"/>
            <a:ext cx="8567738" cy="652463"/>
          </a:xfrm>
          <a:prstGeom prst="rect">
            <a:avLst/>
          </a:prstGeom>
          <a:noFill/>
          <a:ln w="9525">
            <a:noFill/>
            <a:miter lim="800000"/>
            <a:headEnd/>
            <a:tailEnd/>
          </a:ln>
        </p:spPr>
        <p:txBody>
          <a:bodyPr>
            <a:prstTxWarp prst="textNoShape">
              <a:avLst/>
            </a:prstTxWarp>
            <a:spAutoFit/>
          </a:bodyPr>
          <a:lstStyle/>
          <a:p>
            <a:pPr eaLnBrk="1" hangingPunct="1">
              <a:lnSpc>
                <a:spcPct val="130000"/>
              </a:lnSpc>
              <a:spcBef>
                <a:spcPct val="50000"/>
              </a:spcBef>
            </a:pPr>
            <a:r>
              <a:rPr lang="ja-JP" altLang="en-US" sz="2800" b="1">
                <a:solidFill>
                  <a:srgbClr val="7030A0"/>
                </a:solidFill>
                <a:latin typeface="HG丸ｺﾞｼｯｸM-PRO" charset="-128"/>
                <a:ea typeface="HG丸ｺﾞｼｯｸM-PRO" charset="-128"/>
                <a:cs typeface="HG丸ｺﾞｼｯｸM-PRO" charset="-128"/>
              </a:rPr>
              <a:t>どのようにしたら目的地に着くことができるのか</a:t>
            </a:r>
            <a:endParaRPr lang="en-GB" sz="2800" b="1">
              <a:solidFill>
                <a:srgbClr val="7030A0"/>
              </a:solidFill>
              <a:latin typeface="HG丸ｺﾞｼｯｸM-PRO" charset="-128"/>
              <a:ea typeface="HG丸ｺﾞｼｯｸM-PRO" charset="-128"/>
              <a:cs typeface="HG丸ｺﾞｼｯｸM-PRO" charset="-128"/>
            </a:endParaRPr>
          </a:p>
        </p:txBody>
      </p:sp>
      <p:pic>
        <p:nvPicPr>
          <p:cNvPr id="161796" name="Picture 5" descr="PARTNERS"/>
          <p:cNvPicPr>
            <a:picLocks noChangeAspect="1" noChangeArrowheads="1"/>
          </p:cNvPicPr>
          <p:nvPr/>
        </p:nvPicPr>
        <p:blipFill>
          <a:blip r:embed="rId3"/>
          <a:srcRect/>
          <a:stretch>
            <a:fillRect/>
          </a:stretch>
        </p:blipFill>
        <p:spPr bwMode="auto">
          <a:xfrm>
            <a:off x="665163" y="817563"/>
            <a:ext cx="1884362" cy="1725612"/>
          </a:xfrm>
          <a:prstGeom prst="rect">
            <a:avLst/>
          </a:prstGeom>
          <a:noFill/>
          <a:ln w="9525">
            <a:noFill/>
            <a:miter lim="800000"/>
            <a:headEnd/>
            <a:tailEnd/>
          </a:ln>
        </p:spPr>
      </p:pic>
      <p:sp>
        <p:nvSpPr>
          <p:cNvPr id="161797" name="コンテンツ プレースホルダー 3"/>
          <p:cNvSpPr txBox="1">
            <a:spLocks/>
          </p:cNvSpPr>
          <p:nvPr/>
        </p:nvSpPr>
        <p:spPr bwMode="auto">
          <a:xfrm>
            <a:off x="395288" y="2420938"/>
            <a:ext cx="8478837" cy="4525962"/>
          </a:xfrm>
          <a:prstGeom prst="rect">
            <a:avLst/>
          </a:prstGeom>
          <a:noFill/>
          <a:ln w="9525">
            <a:noFill/>
            <a:miter lim="800000"/>
            <a:headEnd/>
            <a:tailEnd/>
          </a:ln>
        </p:spPr>
        <p:txBody>
          <a:bodyPr>
            <a:prstTxWarp prst="textNoShape">
              <a:avLst/>
            </a:prstTxWarp>
          </a:bodyPr>
          <a:lstStyle/>
          <a:p>
            <a:pPr marL="342900" indent="-342900" defTabSz="-13873163" eaLnBrk="1" hangingPunct="1">
              <a:spcBef>
                <a:spcPct val="20000"/>
              </a:spcBef>
              <a:buClr>
                <a:srgbClr val="A83832"/>
              </a:buClr>
              <a:buSzPct val="80000"/>
              <a:buFont typeface="Wingdings" charset="2"/>
              <a:buChar char="l"/>
            </a:pPr>
            <a:r>
              <a:rPr lang="ja-JP" altLang="en-US" sz="2800">
                <a:solidFill>
                  <a:schemeClr val="bg1"/>
                </a:solidFill>
                <a:latin typeface="HG丸ｺﾞｼｯｸM-PRO" charset="-128"/>
              </a:rPr>
              <a:t>さまざまな選択肢は現場のニーズ</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資源</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実行力</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変化を維持する力により選択していく</a:t>
            </a:r>
            <a:endParaRPr lang="en-US" altLang="ja-JP" sz="2800">
              <a:solidFill>
                <a:schemeClr val="bg1"/>
              </a:solidFill>
              <a:latin typeface="HG丸ｺﾞｼｯｸM-PRO" charset="-128"/>
            </a:endParaRPr>
          </a:p>
          <a:p>
            <a:pPr marL="342900" indent="-342900" defTabSz="-13873163" eaLnBrk="1" hangingPunct="1">
              <a:spcBef>
                <a:spcPct val="20000"/>
              </a:spcBef>
              <a:buClr>
                <a:srgbClr val="A83832"/>
              </a:buClr>
              <a:buSzPct val="80000"/>
              <a:buFont typeface="Wingdings" charset="2"/>
              <a:buChar char="l"/>
            </a:pPr>
            <a:r>
              <a:rPr lang="ja-JP" altLang="en-US" sz="2800">
                <a:solidFill>
                  <a:schemeClr val="bg1"/>
                </a:solidFill>
                <a:latin typeface="HG丸ｺﾞｼｯｸM-PRO" charset="-128"/>
              </a:rPr>
              <a:t>進行具合を判断する責任者を各ゴールや活動に振り分ける</a:t>
            </a:r>
            <a:endParaRPr lang="en-US" altLang="ja-JP" sz="2800">
              <a:solidFill>
                <a:schemeClr val="bg1"/>
              </a:solidFill>
              <a:latin typeface="HG丸ｺﾞｼｯｸM-PRO" charset="-128"/>
            </a:endParaRPr>
          </a:p>
          <a:p>
            <a:pPr marL="342900" indent="-342900" defTabSz="-13873163" eaLnBrk="1" hangingPunct="1">
              <a:spcBef>
                <a:spcPct val="20000"/>
              </a:spcBef>
              <a:buClr>
                <a:srgbClr val="A83832"/>
              </a:buClr>
              <a:buSzPct val="80000"/>
              <a:buFont typeface="Wingdings" charset="2"/>
              <a:buChar char="l"/>
            </a:pPr>
            <a:r>
              <a:rPr lang="ja-JP" altLang="en-US" sz="2800">
                <a:solidFill>
                  <a:schemeClr val="bg1"/>
                </a:solidFill>
                <a:latin typeface="HG丸ｺﾞｼｯｸM-PRO" charset="-128"/>
              </a:rPr>
              <a:t>課題を</a:t>
            </a:r>
            <a:r>
              <a:rPr lang="en-US" altLang="ja-JP" sz="2800">
                <a:solidFill>
                  <a:schemeClr val="bg1"/>
                </a:solidFill>
                <a:latin typeface="HG丸ｺﾞｼｯｸM-PRO" charset="-128"/>
              </a:rPr>
              <a:t>2,3</a:t>
            </a:r>
            <a:r>
              <a:rPr lang="ja-JP" altLang="en-US" sz="2800">
                <a:solidFill>
                  <a:schemeClr val="bg1"/>
                </a:solidFill>
                <a:latin typeface="HG丸ｺﾞｼｯｸM-PRO" charset="-128"/>
              </a:rPr>
              <a:t>週間で到達できるよう分割し活動</a:t>
            </a:r>
            <a:endParaRPr lang="en-US" altLang="ja-JP" sz="2800">
              <a:solidFill>
                <a:schemeClr val="bg1"/>
              </a:solidFill>
              <a:latin typeface="HG丸ｺﾞｼｯｸM-PRO" charset="-128"/>
            </a:endParaRPr>
          </a:p>
          <a:p>
            <a:pPr marL="742950" lvl="1" indent="-285750" defTabSz="-13873163" eaLnBrk="1" hangingPunct="1">
              <a:spcBef>
                <a:spcPct val="20000"/>
              </a:spcBef>
              <a:buClr>
                <a:srgbClr val="C00000"/>
              </a:buClr>
              <a:buSzPct val="80000"/>
              <a:buFont typeface="Wingdings" charset="2"/>
              <a:buChar char="ü"/>
            </a:pPr>
            <a:r>
              <a:rPr lang="ja-JP" altLang="en-US" sz="2800">
                <a:solidFill>
                  <a:schemeClr val="bg1"/>
                </a:solidFill>
                <a:latin typeface="HG丸ｺﾞｼｯｸM-PRO" charset="-128"/>
              </a:rPr>
              <a:t>✕ １年以内だと年の終わりまで取り組まない</a:t>
            </a:r>
            <a:endParaRPr lang="en-US" altLang="ja-JP" sz="2800">
              <a:solidFill>
                <a:schemeClr val="bg1"/>
              </a:solidFill>
              <a:latin typeface="HG丸ｺﾞｼｯｸM-PRO" charset="-128"/>
            </a:endParaRPr>
          </a:p>
          <a:p>
            <a:pPr marL="342900" indent="-342900" defTabSz="-13873163" eaLnBrk="1" hangingPunct="1">
              <a:spcBef>
                <a:spcPct val="20000"/>
              </a:spcBef>
              <a:buClr>
                <a:srgbClr val="A83832"/>
              </a:buClr>
              <a:buSzPct val="80000"/>
              <a:buFont typeface="Wingdings" charset="2"/>
              <a:buChar char="l"/>
            </a:pPr>
            <a:r>
              <a:rPr lang="ja-JP" altLang="en-US" sz="2800">
                <a:solidFill>
                  <a:schemeClr val="bg1"/>
                </a:solidFill>
                <a:latin typeface="HG丸ｺﾞｼｯｸM-PRO" charset="-128"/>
              </a:rPr>
              <a:t>ゴール設定や達成に同僚</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担当家族</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地域リーダーを巻き込む</a:t>
            </a:r>
            <a:endParaRPr lang="en-US" altLang="ja-JP" sz="2800">
              <a:solidFill>
                <a:schemeClr val="bg1"/>
              </a:solidFill>
              <a:latin typeface="HG丸ｺﾞｼｯｸM-PRO" charset="-128"/>
            </a:endParaRPr>
          </a:p>
          <a:p>
            <a:pPr marL="342900" indent="-342900" defTabSz="-13873163" eaLnBrk="1" hangingPunct="1">
              <a:spcBef>
                <a:spcPct val="20000"/>
              </a:spcBef>
              <a:buClr>
                <a:srgbClr val="A83832"/>
              </a:buClr>
              <a:buSzPct val="80000"/>
              <a:buFont typeface="Wingdings" charset="2"/>
              <a:buChar char="l"/>
            </a:pPr>
            <a:endParaRPr lang="ja-JP" altLang="en-US" sz="2800">
              <a:solidFill>
                <a:schemeClr val="bg1"/>
              </a:solidFill>
              <a:latin typeface="HG丸ｺﾞｼｯｸM-PRO" charset="-128"/>
            </a:endParaRPr>
          </a:p>
        </p:txBody>
      </p:sp>
      <p:sp>
        <p:nvSpPr>
          <p:cNvPr id="161798" name="スライド番号プレースホルダ 5"/>
          <p:cNvSpPr>
            <a:spLocks noGrp="1"/>
          </p:cNvSpPr>
          <p:nvPr>
            <p:ph type="sldNum" sz="quarter" idx="12"/>
          </p:nvPr>
        </p:nvSpPr>
        <p:spPr bwMode="auto">
          <a:noFill/>
          <a:ln>
            <a:miter lim="800000"/>
            <a:headEnd/>
            <a:tailEnd/>
          </a:ln>
        </p:spPr>
        <p:txBody>
          <a:bodyPr/>
          <a:lstStyle/>
          <a:p>
            <a:fld id="{95565ADA-B49B-3845-96E5-EF3F8898F7EE}" type="slidenum">
              <a:rPr lang="ja-JP" altLang="en-US"/>
              <a:pPr/>
              <a:t>76</a:t>
            </a:fld>
            <a:endParaRPr lang="ja-JP" altLang="en-US"/>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63842" name="Picture 2" descr="j0078805"/>
          <p:cNvPicPr>
            <a:picLocks noChangeAspect="1" noChangeArrowheads="1"/>
          </p:cNvPicPr>
          <p:nvPr/>
        </p:nvPicPr>
        <p:blipFill>
          <a:blip r:embed="rId3">
            <a:grayscl/>
          </a:blip>
          <a:srcRect/>
          <a:stretch>
            <a:fillRect/>
          </a:stretch>
        </p:blipFill>
        <p:spPr bwMode="auto">
          <a:xfrm>
            <a:off x="755650" y="938213"/>
            <a:ext cx="2246313" cy="1708150"/>
          </a:xfrm>
          <a:prstGeom prst="rect">
            <a:avLst/>
          </a:prstGeom>
          <a:noFill/>
          <a:ln w="9525">
            <a:noFill/>
            <a:miter lim="800000"/>
            <a:headEnd/>
            <a:tailEnd/>
          </a:ln>
        </p:spPr>
      </p:pic>
      <p:sp>
        <p:nvSpPr>
          <p:cNvPr id="163843" name="Rectangle 3"/>
          <p:cNvSpPr>
            <a:spLocks noGrp="1" noChangeArrowheads="1"/>
          </p:cNvSpPr>
          <p:nvPr>
            <p:ph type="title" idx="4294967295"/>
          </p:nvPr>
        </p:nvSpPr>
        <p:spPr>
          <a:xfrm>
            <a:off x="382588" y="165100"/>
            <a:ext cx="8382000" cy="1103313"/>
          </a:xfrm>
        </p:spPr>
        <p:txBody>
          <a:bodyPr/>
          <a:lstStyle/>
          <a:p>
            <a:pPr eaLnBrk="1" hangingPunct="1"/>
            <a:r>
              <a:rPr lang="ja-JP" altLang="en-US" sz="2800" b="1">
                <a:ln>
                  <a:noFill/>
                </a:ln>
                <a:solidFill>
                  <a:srgbClr val="7030A0"/>
                </a:solidFill>
                <a:latin typeface="Arial Black" charset="0"/>
              </a:rPr>
              <a:t>正しい方向に向かっているのかどうかを</a:t>
            </a:r>
            <a:r>
              <a:rPr lang="en-US" altLang="ja-JP" sz="2800" b="1">
                <a:ln>
                  <a:noFill/>
                </a:ln>
                <a:solidFill>
                  <a:srgbClr val="7030A0"/>
                </a:solidFill>
                <a:latin typeface="Arial Black" charset="0"/>
              </a:rPr>
              <a:t/>
            </a:r>
            <a:br>
              <a:rPr lang="en-US" altLang="ja-JP" sz="2800" b="1">
                <a:ln>
                  <a:noFill/>
                </a:ln>
                <a:solidFill>
                  <a:srgbClr val="7030A0"/>
                </a:solidFill>
                <a:latin typeface="Arial Black" charset="0"/>
              </a:rPr>
            </a:br>
            <a:r>
              <a:rPr lang="ja-JP" altLang="en-US" sz="2800" b="1">
                <a:ln>
                  <a:noFill/>
                </a:ln>
                <a:solidFill>
                  <a:srgbClr val="7030A0"/>
                </a:solidFill>
                <a:latin typeface="Arial Black" charset="0"/>
              </a:rPr>
              <a:t>どのように知るのか</a:t>
            </a:r>
            <a:endParaRPr lang="en-GB" altLang="ja-JP" sz="2800" b="1">
              <a:ln>
                <a:noFill/>
              </a:ln>
              <a:solidFill>
                <a:srgbClr val="7030A0"/>
              </a:solidFill>
              <a:latin typeface="Arial Black" charset="0"/>
            </a:endParaRPr>
          </a:p>
        </p:txBody>
      </p:sp>
      <p:sp>
        <p:nvSpPr>
          <p:cNvPr id="163844" name="Rectangle 4"/>
          <p:cNvSpPr>
            <a:spLocks noChangeArrowheads="1"/>
          </p:cNvSpPr>
          <p:nvPr/>
        </p:nvSpPr>
        <p:spPr bwMode="auto">
          <a:xfrm>
            <a:off x="3779838" y="1382713"/>
            <a:ext cx="3719512" cy="523875"/>
          </a:xfrm>
          <a:prstGeom prst="rect">
            <a:avLst/>
          </a:prstGeom>
          <a:noFill/>
          <a:ln w="9525">
            <a:noFill/>
            <a:miter lim="800000"/>
            <a:headEnd/>
            <a:tailEnd/>
          </a:ln>
        </p:spPr>
        <p:txBody>
          <a:bodyPr>
            <a:prstTxWarp prst="textNoShape">
              <a:avLst/>
            </a:prstTxWarp>
            <a:spAutoFit/>
          </a:bodyPr>
          <a:lstStyle/>
          <a:p>
            <a:pPr eaLnBrk="1" hangingPunct="1"/>
            <a:r>
              <a:rPr lang="ja-JP" altLang="en-US" sz="2800" b="1">
                <a:solidFill>
                  <a:srgbClr val="C00000"/>
                </a:solidFill>
                <a:latin typeface="HG丸ｺﾞｼｯｸM-PRO" charset="-128"/>
                <a:ea typeface="HG丸ｺﾞｼｯｸM-PRO" charset="-128"/>
                <a:cs typeface="HG丸ｺﾞｼｯｸM-PRO" charset="-128"/>
              </a:rPr>
              <a:t>計画を立てる第</a:t>
            </a:r>
            <a:r>
              <a:rPr lang="en-US" altLang="ja-JP" sz="2800" b="1">
                <a:solidFill>
                  <a:srgbClr val="C00000"/>
                </a:solidFill>
                <a:latin typeface="HG丸ｺﾞｼｯｸM-PRO" charset="-128"/>
                <a:ea typeface="HG丸ｺﾞｼｯｸM-PRO" charset="-128"/>
                <a:cs typeface="HG丸ｺﾞｼｯｸM-PRO" charset="-128"/>
              </a:rPr>
              <a:t>4</a:t>
            </a:r>
            <a:r>
              <a:rPr lang="ja-JP" altLang="en-US" sz="2800" b="1">
                <a:solidFill>
                  <a:srgbClr val="C00000"/>
                </a:solidFill>
                <a:latin typeface="HG丸ｺﾞｼｯｸM-PRO" charset="-128"/>
                <a:ea typeface="HG丸ｺﾞｼｯｸM-PRO" charset="-128"/>
                <a:cs typeface="HG丸ｺﾞｼｯｸM-PRO" charset="-128"/>
              </a:rPr>
              <a:t>段階</a:t>
            </a:r>
            <a:endParaRPr lang="en-GB" altLang="ja-JP" sz="2800" b="1">
              <a:solidFill>
                <a:srgbClr val="C00000"/>
              </a:solidFill>
              <a:latin typeface="HG丸ｺﾞｼｯｸM-PRO" charset="-128"/>
              <a:ea typeface="HG丸ｺﾞｼｯｸM-PRO" charset="-128"/>
              <a:cs typeface="HG丸ｺﾞｼｯｸM-PRO" charset="-128"/>
            </a:endParaRPr>
          </a:p>
        </p:txBody>
      </p:sp>
      <p:sp>
        <p:nvSpPr>
          <p:cNvPr id="163845" name="Rectangle 5"/>
          <p:cNvSpPr>
            <a:spLocks noChangeArrowheads="1"/>
          </p:cNvSpPr>
          <p:nvPr/>
        </p:nvSpPr>
        <p:spPr bwMode="auto">
          <a:xfrm>
            <a:off x="8229600" y="381000"/>
            <a:ext cx="500063" cy="304800"/>
          </a:xfrm>
          <a:prstGeom prst="rect">
            <a:avLst/>
          </a:prstGeom>
          <a:noFill/>
          <a:ln w="9525">
            <a:noFill/>
            <a:miter lim="800000"/>
            <a:headEnd/>
            <a:tailEnd/>
          </a:ln>
        </p:spPr>
        <p:txBody>
          <a:bodyPr wrap="none">
            <a:prstTxWarp prst="textNoShape">
              <a:avLst/>
            </a:prstTxWarp>
            <a:spAutoFit/>
          </a:bodyPr>
          <a:lstStyle/>
          <a:p>
            <a:pPr eaLnBrk="1" hangingPunct="1">
              <a:spcBef>
                <a:spcPct val="50000"/>
              </a:spcBef>
            </a:pPr>
            <a:r>
              <a:rPr lang="en-IE" altLang="ja-JP" sz="1400">
                <a:latin typeface="Times New Roman" charset="0"/>
              </a:rPr>
              <a:t>15/5</a:t>
            </a:r>
            <a:endParaRPr lang="en-GB" altLang="ja-JP" sz="1400">
              <a:latin typeface="Times New Roman" charset="0"/>
            </a:endParaRPr>
          </a:p>
        </p:txBody>
      </p:sp>
      <p:sp>
        <p:nvSpPr>
          <p:cNvPr id="163846" name="コンテンツ プレースホルダー 3"/>
          <p:cNvSpPr txBox="1">
            <a:spLocks/>
          </p:cNvSpPr>
          <p:nvPr/>
        </p:nvSpPr>
        <p:spPr bwMode="auto">
          <a:xfrm>
            <a:off x="468313" y="2544763"/>
            <a:ext cx="8135937" cy="3151187"/>
          </a:xfrm>
          <a:prstGeom prst="rect">
            <a:avLst/>
          </a:prstGeom>
          <a:noFill/>
          <a:ln w="9525">
            <a:noFill/>
            <a:miter lim="800000"/>
            <a:headEnd/>
            <a:tailEnd/>
          </a:ln>
        </p:spPr>
        <p:txBody>
          <a:bodyPr>
            <a:prstTxWarp prst="textNoShape">
              <a:avLst/>
            </a:prstTxWarp>
          </a:bodyPr>
          <a:lstStyle/>
          <a:p>
            <a:pPr marL="342900" indent="-342900" defTabSz="-13873163" eaLnBrk="1" hangingPunct="1">
              <a:spcBef>
                <a:spcPct val="20000"/>
              </a:spcBef>
              <a:buClr>
                <a:srgbClr val="A83832"/>
              </a:buClr>
              <a:buSzPct val="80000"/>
              <a:buFont typeface="Wingdings" charset="2"/>
              <a:buChar char="l"/>
            </a:pPr>
            <a:r>
              <a:rPr lang="ja-JP" altLang="en-US" sz="2800">
                <a:solidFill>
                  <a:schemeClr val="bg1"/>
                </a:solidFill>
                <a:latin typeface="HG丸ｺﾞｼｯｸM-PRO" charset="-128"/>
              </a:rPr>
              <a:t>正しい方向に進んでいるか</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目標やゴールに達したものはあるか</a:t>
            </a:r>
            <a:endParaRPr lang="en-US" altLang="ja-JP" sz="2800">
              <a:solidFill>
                <a:schemeClr val="bg1"/>
              </a:solidFill>
              <a:latin typeface="HG丸ｺﾞｼｯｸM-PRO" charset="-128"/>
            </a:endParaRPr>
          </a:p>
          <a:p>
            <a:pPr marL="342900" indent="-342900" defTabSz="-13873163" eaLnBrk="1" hangingPunct="1">
              <a:spcBef>
                <a:spcPct val="20000"/>
              </a:spcBef>
              <a:buClr>
                <a:srgbClr val="A83832"/>
              </a:buClr>
              <a:buSzPct val="80000"/>
              <a:buFont typeface="Wingdings" charset="2"/>
              <a:buChar char="l"/>
            </a:pPr>
            <a:r>
              <a:rPr lang="ja-JP" altLang="en-US" sz="2800">
                <a:solidFill>
                  <a:schemeClr val="bg1"/>
                </a:solidFill>
                <a:latin typeface="HG丸ｺﾞｼｯｸM-PRO" charset="-128"/>
              </a:rPr>
              <a:t>モニタリング</a:t>
            </a:r>
            <a:r>
              <a:rPr lang="en-US" altLang="ja-JP" sz="2800">
                <a:solidFill>
                  <a:schemeClr val="bg1"/>
                </a:solidFill>
                <a:latin typeface="HG丸ｺﾞｼｯｸM-PRO" charset="-128"/>
              </a:rPr>
              <a:t>: </a:t>
            </a:r>
            <a:r>
              <a:rPr lang="ja-JP" altLang="en-US" sz="2800">
                <a:solidFill>
                  <a:schemeClr val="bg1"/>
                </a:solidFill>
                <a:latin typeface="HG丸ｺﾞｼｯｸM-PRO" charset="-128"/>
              </a:rPr>
              <a:t>活動の最中に正しい方向に向かっているかを確認</a:t>
            </a:r>
            <a:endParaRPr lang="en-US" altLang="ja-JP" sz="2800">
              <a:solidFill>
                <a:schemeClr val="bg1"/>
              </a:solidFill>
              <a:latin typeface="HG丸ｺﾞｼｯｸM-PRO" charset="-128"/>
            </a:endParaRPr>
          </a:p>
          <a:p>
            <a:pPr marL="342900" indent="-342900" defTabSz="-13873163" eaLnBrk="1" hangingPunct="1">
              <a:spcBef>
                <a:spcPct val="20000"/>
              </a:spcBef>
              <a:buClr>
                <a:srgbClr val="A83832"/>
              </a:buClr>
              <a:buSzPct val="80000"/>
              <a:buFont typeface="Wingdings" charset="2"/>
              <a:buChar char="l"/>
            </a:pPr>
            <a:r>
              <a:rPr lang="ja-JP" altLang="en-US" sz="2800">
                <a:solidFill>
                  <a:schemeClr val="bg1"/>
                </a:solidFill>
                <a:latin typeface="HG丸ｺﾞｼｯｸM-PRO" charset="-128"/>
              </a:rPr>
              <a:t>評価</a:t>
            </a:r>
            <a:r>
              <a:rPr lang="en-US" altLang="ja-JP" sz="2800">
                <a:solidFill>
                  <a:schemeClr val="bg1"/>
                </a:solidFill>
                <a:latin typeface="HG丸ｺﾞｼｯｸM-PRO" charset="-128"/>
              </a:rPr>
              <a:t>: </a:t>
            </a:r>
            <a:r>
              <a:rPr lang="ja-JP" altLang="en-US" sz="2800">
                <a:solidFill>
                  <a:schemeClr val="bg1"/>
                </a:solidFill>
                <a:latin typeface="HG丸ｺﾞｼｯｸM-PRO" charset="-128"/>
              </a:rPr>
              <a:t>活動の最中や終了後に活動の効果を測定</a:t>
            </a:r>
            <a:endParaRPr lang="en-US" altLang="ja-JP" sz="2800">
              <a:solidFill>
                <a:schemeClr val="bg1"/>
              </a:solidFill>
              <a:latin typeface="HG丸ｺﾞｼｯｸM-PRO" charset="-128"/>
            </a:endParaRPr>
          </a:p>
          <a:p>
            <a:pPr marL="342900" indent="-342900" defTabSz="-13873163" eaLnBrk="1" hangingPunct="1">
              <a:spcBef>
                <a:spcPct val="20000"/>
              </a:spcBef>
              <a:buClr>
                <a:srgbClr val="A83832"/>
              </a:buClr>
              <a:buSzPct val="80000"/>
              <a:buFont typeface="Wingdings" charset="2"/>
              <a:buChar char="l"/>
            </a:pPr>
            <a:r>
              <a:rPr lang="ja-JP" altLang="en-US" sz="2800">
                <a:solidFill>
                  <a:schemeClr val="bg1"/>
                </a:solidFill>
                <a:latin typeface="HG丸ｺﾞｼｯｸM-PRO" charset="-128"/>
              </a:rPr>
              <a:t>評価の手段はプロジェクト終了後ではなくゴール設定のときに決める</a:t>
            </a:r>
          </a:p>
        </p:txBody>
      </p:sp>
      <p:sp>
        <p:nvSpPr>
          <p:cNvPr id="163847" name="スライド番号プレースホルダ 6"/>
          <p:cNvSpPr>
            <a:spLocks noGrp="1"/>
          </p:cNvSpPr>
          <p:nvPr>
            <p:ph type="sldNum" sz="quarter" idx="12"/>
          </p:nvPr>
        </p:nvSpPr>
        <p:spPr bwMode="auto">
          <a:noFill/>
          <a:ln>
            <a:miter lim="800000"/>
            <a:headEnd/>
            <a:tailEnd/>
          </a:ln>
        </p:spPr>
        <p:txBody>
          <a:bodyPr/>
          <a:lstStyle/>
          <a:p>
            <a:fld id="{E9E7FD1D-C5C3-814B-BFF7-FC07FD299417}" type="slidenum">
              <a:rPr lang="ja-JP" altLang="en-US"/>
              <a:pPr/>
              <a:t>77</a:t>
            </a:fld>
            <a:endParaRPr lang="ja-JP" altLang="en-US"/>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5890" name="Rectangle 2"/>
          <p:cNvSpPr>
            <a:spLocks noGrp="1" noChangeArrowheads="1"/>
          </p:cNvSpPr>
          <p:nvPr>
            <p:ph type="title" idx="4294967295"/>
          </p:nvPr>
        </p:nvSpPr>
        <p:spPr>
          <a:xfrm>
            <a:off x="971550" y="549275"/>
            <a:ext cx="7772400" cy="428625"/>
          </a:xfrm>
        </p:spPr>
        <p:txBody>
          <a:bodyPr/>
          <a:lstStyle/>
          <a:p>
            <a:pPr eaLnBrk="1" hangingPunct="1"/>
            <a:r>
              <a:rPr lang="ja-JP" altLang="en-US" sz="2800" b="1">
                <a:ln>
                  <a:noFill/>
                </a:ln>
                <a:solidFill>
                  <a:srgbClr val="7030A0"/>
                </a:solidFill>
                <a:latin typeface="Arial Black" charset="0"/>
              </a:rPr>
              <a:t>どのように実践を続けていくか</a:t>
            </a:r>
            <a:endParaRPr lang="en-GB" sz="2800" b="1">
              <a:ln>
                <a:noFill/>
              </a:ln>
              <a:solidFill>
                <a:srgbClr val="7030A0"/>
              </a:solidFill>
              <a:latin typeface="Arial Black" charset="0"/>
            </a:endParaRPr>
          </a:p>
        </p:txBody>
      </p:sp>
      <p:sp>
        <p:nvSpPr>
          <p:cNvPr id="165891" name="Rectangle 4"/>
          <p:cNvSpPr>
            <a:spLocks noChangeArrowheads="1"/>
          </p:cNvSpPr>
          <p:nvPr/>
        </p:nvSpPr>
        <p:spPr bwMode="auto">
          <a:xfrm>
            <a:off x="4572000" y="1628775"/>
            <a:ext cx="3698875" cy="523875"/>
          </a:xfrm>
          <a:prstGeom prst="rect">
            <a:avLst/>
          </a:prstGeom>
          <a:noFill/>
          <a:ln w="9525">
            <a:noFill/>
            <a:miter lim="800000"/>
            <a:headEnd/>
            <a:tailEnd/>
          </a:ln>
        </p:spPr>
        <p:txBody>
          <a:bodyPr wrap="none">
            <a:prstTxWarp prst="textNoShape">
              <a:avLst/>
            </a:prstTxWarp>
            <a:spAutoFit/>
          </a:bodyPr>
          <a:lstStyle/>
          <a:p>
            <a:pPr eaLnBrk="1" hangingPunct="1"/>
            <a:r>
              <a:rPr lang="ja-JP" altLang="en-US" sz="2800" b="1">
                <a:solidFill>
                  <a:srgbClr val="C00000"/>
                </a:solidFill>
                <a:latin typeface="HG丸ｺﾞｼｯｸM-PRO" charset="-128"/>
                <a:ea typeface="HG丸ｺﾞｼｯｸM-PRO" charset="-128"/>
                <a:cs typeface="HG丸ｺﾞｼｯｸM-PRO" charset="-128"/>
              </a:rPr>
              <a:t>計画を立てる第</a:t>
            </a:r>
            <a:r>
              <a:rPr lang="en-US" altLang="ja-JP" sz="2800" b="1">
                <a:solidFill>
                  <a:srgbClr val="C00000"/>
                </a:solidFill>
                <a:latin typeface="HG丸ｺﾞｼｯｸM-PRO" charset="-128"/>
                <a:ea typeface="HG丸ｺﾞｼｯｸM-PRO" charset="-128"/>
                <a:cs typeface="HG丸ｺﾞｼｯｸM-PRO" charset="-128"/>
              </a:rPr>
              <a:t>5</a:t>
            </a:r>
            <a:r>
              <a:rPr lang="ja-JP" altLang="en-US" sz="2800" b="1">
                <a:solidFill>
                  <a:srgbClr val="C00000"/>
                </a:solidFill>
                <a:latin typeface="HG丸ｺﾞｼｯｸM-PRO" charset="-128"/>
                <a:ea typeface="HG丸ｺﾞｼｯｸM-PRO" charset="-128"/>
                <a:cs typeface="HG丸ｺﾞｼｯｸM-PRO" charset="-128"/>
              </a:rPr>
              <a:t>段階</a:t>
            </a:r>
            <a:endParaRPr lang="en-GB" altLang="ja-JP" sz="2800" b="1">
              <a:solidFill>
                <a:srgbClr val="C00000"/>
              </a:solidFill>
              <a:latin typeface="HG丸ｺﾞｼｯｸM-PRO" charset="-128"/>
              <a:ea typeface="HG丸ｺﾞｼｯｸM-PRO" charset="-128"/>
              <a:cs typeface="HG丸ｺﾞｼｯｸM-PRO" charset="-128"/>
            </a:endParaRPr>
          </a:p>
        </p:txBody>
      </p:sp>
      <p:pic>
        <p:nvPicPr>
          <p:cNvPr id="165892" name="Picture 5" descr="AMTEAM"/>
          <p:cNvPicPr>
            <a:picLocks noChangeAspect="1" noChangeArrowheads="1"/>
          </p:cNvPicPr>
          <p:nvPr/>
        </p:nvPicPr>
        <p:blipFill>
          <a:blip r:embed="rId3">
            <a:grayscl/>
          </a:blip>
          <a:srcRect/>
          <a:stretch>
            <a:fillRect/>
          </a:stretch>
        </p:blipFill>
        <p:spPr bwMode="auto">
          <a:xfrm>
            <a:off x="539750" y="876300"/>
            <a:ext cx="3789363" cy="1598613"/>
          </a:xfrm>
          <a:prstGeom prst="rect">
            <a:avLst/>
          </a:prstGeom>
          <a:noFill/>
          <a:ln w="9525">
            <a:noFill/>
            <a:miter lim="800000"/>
            <a:headEnd/>
            <a:tailEnd/>
          </a:ln>
        </p:spPr>
      </p:pic>
      <p:sp>
        <p:nvSpPr>
          <p:cNvPr id="165893" name="コンテンツ プレースホルダー 3"/>
          <p:cNvSpPr txBox="1">
            <a:spLocks/>
          </p:cNvSpPr>
          <p:nvPr/>
        </p:nvSpPr>
        <p:spPr bwMode="auto">
          <a:xfrm>
            <a:off x="468313" y="2420938"/>
            <a:ext cx="8064500" cy="4525962"/>
          </a:xfrm>
          <a:prstGeom prst="rect">
            <a:avLst/>
          </a:prstGeom>
          <a:noFill/>
          <a:ln w="9525">
            <a:noFill/>
            <a:miter lim="800000"/>
            <a:headEnd/>
            <a:tailEnd/>
          </a:ln>
        </p:spPr>
        <p:txBody>
          <a:bodyPr>
            <a:prstTxWarp prst="textNoShape">
              <a:avLst/>
            </a:prstTxWarp>
          </a:bodyPr>
          <a:lstStyle/>
          <a:p>
            <a:pPr marL="342900" indent="-342900" defTabSz="-13873163" eaLnBrk="1" hangingPunct="1">
              <a:spcBef>
                <a:spcPct val="20000"/>
              </a:spcBef>
              <a:buClr>
                <a:srgbClr val="A83832"/>
              </a:buClr>
              <a:buSzPct val="80000"/>
              <a:buFont typeface="Wingdings" charset="2"/>
              <a:buChar char="l"/>
            </a:pPr>
            <a:r>
              <a:rPr lang="ja-JP" altLang="en-US" sz="2800">
                <a:solidFill>
                  <a:schemeClr val="bg1"/>
                </a:solidFill>
                <a:latin typeface="HG丸ｺﾞｼｯｸM-PRO" charset="-128"/>
              </a:rPr>
              <a:t>将来にわたって続けていく</a:t>
            </a:r>
            <a:endParaRPr lang="en-US" altLang="ja-JP" sz="2800">
              <a:solidFill>
                <a:schemeClr val="bg1"/>
              </a:solidFill>
              <a:latin typeface="HG丸ｺﾞｼｯｸM-PRO" charset="-128"/>
            </a:endParaRPr>
          </a:p>
          <a:p>
            <a:pPr marL="342900" indent="-342900" defTabSz="-13873163" eaLnBrk="1" hangingPunct="1">
              <a:spcBef>
                <a:spcPct val="20000"/>
              </a:spcBef>
              <a:buClr>
                <a:srgbClr val="A83832"/>
              </a:buClr>
              <a:buSzPct val="80000"/>
              <a:buFont typeface="Wingdings" charset="2"/>
              <a:buChar char="l"/>
            </a:pPr>
            <a:r>
              <a:rPr lang="ja-JP" altLang="en-US" sz="2800">
                <a:solidFill>
                  <a:schemeClr val="bg1"/>
                </a:solidFill>
                <a:latin typeface="HG丸ｺﾞｼｯｸM-PRO" charset="-128"/>
              </a:rPr>
              <a:t>実践を持続することは短期間の特別活動ではなく通常の業務の一部とすることで達成できる</a:t>
            </a:r>
            <a:endParaRPr lang="en-US" altLang="ja-JP" sz="2800">
              <a:solidFill>
                <a:schemeClr val="bg1"/>
              </a:solidFill>
              <a:latin typeface="HG丸ｺﾞｼｯｸM-PRO" charset="-128"/>
            </a:endParaRPr>
          </a:p>
          <a:p>
            <a:pPr marL="342900" indent="-342900" defTabSz="-13873163" eaLnBrk="1" hangingPunct="1">
              <a:spcBef>
                <a:spcPct val="20000"/>
              </a:spcBef>
              <a:buClr>
                <a:srgbClr val="A83832"/>
              </a:buClr>
              <a:buSzPct val="80000"/>
              <a:buFont typeface="Wingdings" charset="2"/>
              <a:buChar char="l"/>
            </a:pPr>
            <a:r>
              <a:rPr lang="ja-JP" altLang="en-US" sz="2800">
                <a:solidFill>
                  <a:schemeClr val="bg1"/>
                </a:solidFill>
                <a:latin typeface="HG丸ｺﾞｼｯｸM-PRO" charset="-128"/>
              </a:rPr>
              <a:t>計画するとき</a:t>
            </a:r>
            <a:endParaRPr lang="en-US" altLang="ja-JP" sz="2800">
              <a:solidFill>
                <a:schemeClr val="bg1"/>
              </a:solidFill>
              <a:latin typeface="HG丸ｺﾞｼｯｸM-PRO" charset="-128"/>
            </a:endParaRPr>
          </a:p>
          <a:p>
            <a:pPr marL="742950" lvl="1" indent="-285750" defTabSz="-13873163" eaLnBrk="1" hangingPunct="1">
              <a:spcBef>
                <a:spcPct val="20000"/>
              </a:spcBef>
              <a:buClr>
                <a:srgbClr val="C00000"/>
              </a:buClr>
              <a:buSzPct val="80000"/>
              <a:buFont typeface="Wingdings" charset="2"/>
              <a:buChar char="ü"/>
            </a:pPr>
            <a:r>
              <a:rPr lang="ja-JP" altLang="en-US" sz="2800">
                <a:solidFill>
                  <a:schemeClr val="bg1"/>
                </a:solidFill>
                <a:latin typeface="HG丸ｺﾞｼｯｸM-PRO" charset="-128"/>
              </a:rPr>
              <a:t>新たな活動をすでに行っている活動やプロセスにつなげる方法を見つける</a:t>
            </a:r>
            <a:endParaRPr lang="en-US" altLang="ja-JP" sz="2800">
              <a:solidFill>
                <a:schemeClr val="bg1"/>
              </a:solidFill>
              <a:latin typeface="HG丸ｺﾞｼｯｸM-PRO" charset="-128"/>
            </a:endParaRPr>
          </a:p>
          <a:p>
            <a:pPr marL="742950" lvl="1" indent="-285750" defTabSz="-13873163" eaLnBrk="1" hangingPunct="1">
              <a:spcBef>
                <a:spcPct val="20000"/>
              </a:spcBef>
              <a:buClr>
                <a:srgbClr val="C00000"/>
              </a:buClr>
              <a:buSzPct val="80000"/>
              <a:buFont typeface="Wingdings" charset="2"/>
              <a:buChar char="ü"/>
            </a:pPr>
            <a:r>
              <a:rPr lang="ja-JP" altLang="en-US" sz="2800">
                <a:solidFill>
                  <a:schemeClr val="bg1"/>
                </a:solidFill>
                <a:latin typeface="HG丸ｺﾞｼｯｸM-PRO" charset="-128"/>
              </a:rPr>
              <a:t>全く新しい活動を始めるより</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すでに行っている活動を拡げる方がやさしいことが多い</a:t>
            </a:r>
          </a:p>
        </p:txBody>
      </p:sp>
      <p:sp>
        <p:nvSpPr>
          <p:cNvPr id="165894" name="スライド番号プレースホルダ 5"/>
          <p:cNvSpPr>
            <a:spLocks noGrp="1"/>
          </p:cNvSpPr>
          <p:nvPr>
            <p:ph type="sldNum" sz="quarter" idx="12"/>
          </p:nvPr>
        </p:nvSpPr>
        <p:spPr bwMode="auto">
          <a:noFill/>
          <a:ln>
            <a:miter lim="800000"/>
            <a:headEnd/>
            <a:tailEnd/>
          </a:ln>
        </p:spPr>
        <p:txBody>
          <a:bodyPr/>
          <a:lstStyle/>
          <a:p>
            <a:fld id="{B28EF889-7C61-AC47-BBCF-191DBE10038B}" type="slidenum">
              <a:rPr lang="ja-JP" altLang="en-US"/>
              <a:pPr/>
              <a:t>78</a:t>
            </a:fld>
            <a:endParaRPr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コンテンツ プレースホルダ 2"/>
          <p:cNvSpPr>
            <a:spLocks noGrp="1"/>
          </p:cNvSpPr>
          <p:nvPr>
            <p:ph idx="1"/>
          </p:nvPr>
        </p:nvSpPr>
        <p:spPr>
          <a:xfrm>
            <a:off x="611188" y="1916113"/>
            <a:ext cx="7789862" cy="2233612"/>
          </a:xfrm>
        </p:spPr>
        <p:txBody>
          <a:bodyPr/>
          <a:lstStyle/>
          <a:p>
            <a:pPr algn="ctr" eaLnBrk="1" hangingPunct="1">
              <a:buFont typeface="Wingdings" charset="2"/>
              <a:buNone/>
              <a:defRPr/>
            </a:pPr>
            <a:r>
              <a:rPr lang="ja-JP" altLang="en-US" sz="3200"/>
              <a:t>　</a:t>
            </a:r>
            <a:r>
              <a:rPr lang="ja-JP" altLang="en-US" sz="3200">
                <a:solidFill>
                  <a:srgbClr val="C00000"/>
                </a:solidFill>
              </a:rPr>
              <a:t>病院が方針を文書にして</a:t>
            </a:r>
            <a:endParaRPr lang="en-US" altLang="ja-JP" sz="3200">
              <a:solidFill>
                <a:srgbClr val="C00000"/>
              </a:solidFill>
            </a:endParaRPr>
          </a:p>
          <a:p>
            <a:pPr algn="ctr" eaLnBrk="1" hangingPunct="1">
              <a:buFont typeface="Wingdings" charset="2"/>
              <a:buNone/>
              <a:defRPr/>
            </a:pPr>
            <a:r>
              <a:rPr lang="ja-JP" altLang="en-US" sz="3200">
                <a:solidFill>
                  <a:srgbClr val="C00000"/>
                </a:solidFill>
              </a:rPr>
              <a:t>見えるところに提示することが</a:t>
            </a:r>
            <a:endParaRPr lang="en-US" altLang="ja-JP" sz="3200">
              <a:solidFill>
                <a:srgbClr val="C00000"/>
              </a:solidFill>
            </a:endParaRPr>
          </a:p>
          <a:p>
            <a:pPr algn="ctr" eaLnBrk="1" hangingPunct="1">
              <a:buFont typeface="Wingdings" charset="2"/>
              <a:buNone/>
              <a:defRPr/>
            </a:pPr>
            <a:r>
              <a:rPr lang="ja-JP" altLang="en-US" sz="3200">
                <a:solidFill>
                  <a:srgbClr val="C00000"/>
                </a:solidFill>
              </a:rPr>
              <a:t>なぜ重要なのでしょうか？</a:t>
            </a:r>
            <a:endParaRPr lang="ja-JP" altLang="en-US" sz="3200"/>
          </a:p>
        </p:txBody>
      </p:sp>
      <p:sp>
        <p:nvSpPr>
          <p:cNvPr id="29699" name="スライド番号プレースホルダ 2"/>
          <p:cNvSpPr>
            <a:spLocks noGrp="1"/>
          </p:cNvSpPr>
          <p:nvPr>
            <p:ph type="sldNum" sz="quarter" idx="12"/>
          </p:nvPr>
        </p:nvSpPr>
        <p:spPr bwMode="auto">
          <a:noFill/>
          <a:ln>
            <a:miter lim="800000"/>
            <a:headEnd/>
            <a:tailEnd/>
          </a:ln>
        </p:spPr>
        <p:txBody>
          <a:bodyPr/>
          <a:lstStyle/>
          <a:p>
            <a:fld id="{E57EA8DB-1DD8-BA4A-A139-0C0925B3567A}" type="slidenum">
              <a:rPr lang="ja-JP" altLang="en-US"/>
              <a:pPr/>
              <a:t>8</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6386">
                                            <p:txEl>
                                              <p:pRg st="0" end="0"/>
                                            </p:txEl>
                                          </p:spTgt>
                                        </p:tgtEl>
                                        <p:attrNameLst>
                                          <p:attrName>style.visibility</p:attrName>
                                        </p:attrNameLst>
                                      </p:cBhvr>
                                      <p:to>
                                        <p:strVal val="visible"/>
                                      </p:to>
                                    </p:set>
                                    <p:animEffect transition="in" filter="diamond(in)">
                                      <p:cBhvr>
                                        <p:cTn id="7" dur="2000"/>
                                        <p:tgtEl>
                                          <p:spTgt spid="1638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6386">
                                            <p:txEl>
                                              <p:pRg st="1" end="1"/>
                                            </p:txEl>
                                          </p:spTgt>
                                        </p:tgtEl>
                                        <p:attrNameLst>
                                          <p:attrName>style.visibility</p:attrName>
                                        </p:attrNameLst>
                                      </p:cBhvr>
                                      <p:to>
                                        <p:strVal val="visible"/>
                                      </p:to>
                                    </p:set>
                                    <p:animEffect transition="in" filter="diamond(in)">
                                      <p:cBhvr>
                                        <p:cTn id="12" dur="2000"/>
                                        <p:tgtEl>
                                          <p:spTgt spid="1638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16386">
                                            <p:txEl>
                                              <p:pRg st="2" end="2"/>
                                            </p:txEl>
                                          </p:spTgt>
                                        </p:tgtEl>
                                        <p:attrNameLst>
                                          <p:attrName>style.visibility</p:attrName>
                                        </p:attrNameLst>
                                      </p:cBhvr>
                                      <p:to>
                                        <p:strVal val="visible"/>
                                      </p:to>
                                    </p:set>
                                    <p:animEffect transition="in" filter="diamond(in)">
                                      <p:cBhvr>
                                        <p:cTn id="17" dur="2000"/>
                                        <p:tgtEl>
                                          <p:spTgt spid="1638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タイトル 1"/>
          <p:cNvSpPr>
            <a:spLocks noGrp="1"/>
          </p:cNvSpPr>
          <p:nvPr>
            <p:ph type="title"/>
          </p:nvPr>
        </p:nvSpPr>
        <p:spPr>
          <a:xfrm>
            <a:off x="900113" y="333375"/>
            <a:ext cx="7358062" cy="714375"/>
          </a:xfrm>
        </p:spPr>
        <p:txBody>
          <a:bodyPr/>
          <a:lstStyle/>
          <a:p>
            <a:pPr eaLnBrk="1" hangingPunct="1"/>
            <a:r>
              <a:rPr lang="ja-JP" altLang="en-US" b="1">
                <a:ln>
                  <a:noFill/>
                </a:ln>
              </a:rPr>
              <a:t>方針提示の重要性</a:t>
            </a:r>
          </a:p>
        </p:txBody>
      </p:sp>
      <p:sp>
        <p:nvSpPr>
          <p:cNvPr id="2" name="コンテンツ プレースホルダ 2"/>
          <p:cNvSpPr>
            <a:spLocks noGrp="1"/>
          </p:cNvSpPr>
          <p:nvPr>
            <p:ph idx="1"/>
          </p:nvPr>
        </p:nvSpPr>
        <p:spPr>
          <a:xfrm>
            <a:off x="555625" y="1219200"/>
            <a:ext cx="8207375" cy="4754563"/>
          </a:xfrm>
        </p:spPr>
        <p:txBody>
          <a:bodyPr/>
          <a:lstStyle/>
          <a:p>
            <a:pPr eaLnBrk="1" hangingPunct="1">
              <a:spcBef>
                <a:spcPct val="0"/>
              </a:spcBef>
              <a:spcAft>
                <a:spcPts val="1200"/>
              </a:spcAft>
            </a:pPr>
            <a:r>
              <a:rPr lang="ja-JP" altLang="en-US"/>
              <a:t>方針はスタッフや施設がルーチンとして何を求められているのかを明確にし</a:t>
            </a:r>
            <a:r>
              <a:rPr lang="en-US" altLang="ja-JP"/>
              <a:t>,</a:t>
            </a:r>
            <a:r>
              <a:rPr lang="ja-JP" altLang="en-US"/>
              <a:t>強制力のあるもの</a:t>
            </a:r>
            <a:endParaRPr lang="en-US" altLang="ja-JP"/>
          </a:p>
          <a:p>
            <a:pPr eaLnBrk="1" hangingPunct="1">
              <a:spcBef>
                <a:spcPct val="0"/>
              </a:spcBef>
              <a:spcAft>
                <a:spcPts val="1200"/>
              </a:spcAft>
            </a:pPr>
            <a:r>
              <a:rPr lang="ja-JP" altLang="en-US"/>
              <a:t>施設でどのような援助</a:t>
            </a:r>
            <a:r>
              <a:rPr lang="en-US" altLang="ja-JP"/>
              <a:t>(</a:t>
            </a:r>
            <a:r>
              <a:rPr lang="ja-JP" altLang="en-US"/>
              <a:t>ケア</a:t>
            </a:r>
            <a:r>
              <a:rPr lang="en-US" altLang="ja-JP"/>
              <a:t>)</a:t>
            </a:r>
            <a:r>
              <a:rPr lang="ja-JP" altLang="en-US"/>
              <a:t>が受けられるのかを両親に伝えるのに役立つ</a:t>
            </a:r>
            <a:endParaRPr lang="en-US" altLang="ja-JP"/>
          </a:p>
          <a:p>
            <a:pPr eaLnBrk="1" hangingPunct="1">
              <a:spcBef>
                <a:spcPct val="0"/>
              </a:spcBef>
              <a:spcAft>
                <a:spcPts val="1200"/>
              </a:spcAft>
            </a:pPr>
            <a:r>
              <a:rPr lang="en-US" altLang="ja-JP"/>
              <a:t>BFHI</a:t>
            </a:r>
            <a:r>
              <a:rPr lang="ja-JP" altLang="en-US"/>
              <a:t>の要件を満たすために</a:t>
            </a:r>
            <a:r>
              <a:rPr lang="en-US" altLang="ja-JP"/>
              <a:t>,</a:t>
            </a:r>
            <a:r>
              <a:rPr lang="ja-JP" altLang="en-US"/>
              <a:t>方針は</a:t>
            </a:r>
            <a:endParaRPr lang="en-US" altLang="ja-JP"/>
          </a:p>
          <a:p>
            <a:pPr lvl="1" eaLnBrk="1" hangingPunct="1">
              <a:spcBef>
                <a:spcPct val="0"/>
              </a:spcBef>
              <a:spcAft>
                <a:spcPts val="1200"/>
              </a:spcAft>
              <a:buClr>
                <a:schemeClr val="bg2"/>
              </a:buClr>
              <a:buFont typeface="Wingdings" charset="2"/>
              <a:buChar char="ü"/>
            </a:pPr>
            <a:r>
              <a:rPr lang="ja-JP" altLang="en-US"/>
              <a:t>「</a:t>
            </a:r>
            <a:r>
              <a:rPr lang="en-US" altLang="ja-JP"/>
              <a:t>10</a:t>
            </a:r>
            <a:r>
              <a:rPr lang="ja-JP" altLang="en-US"/>
              <a:t>ヵ条」のすべてを網羅し</a:t>
            </a:r>
            <a:r>
              <a:rPr lang="en-US" altLang="ja-JP"/>
              <a:t>,</a:t>
            </a:r>
          </a:p>
          <a:p>
            <a:pPr lvl="1" eaLnBrk="1" hangingPunct="1">
              <a:spcBef>
                <a:spcPct val="0"/>
              </a:spcBef>
              <a:spcAft>
                <a:spcPts val="1200"/>
              </a:spcAft>
              <a:buClr>
                <a:schemeClr val="bg2"/>
              </a:buClr>
              <a:buFont typeface="Wingdings" charset="2"/>
              <a:buChar char="ü"/>
            </a:pPr>
            <a:r>
              <a:rPr lang="ja-JP" altLang="en-US"/>
              <a:t>母乳代用品の無料提供の禁止</a:t>
            </a:r>
            <a:endParaRPr lang="en-US" altLang="ja-JP"/>
          </a:p>
          <a:p>
            <a:pPr lvl="1" eaLnBrk="1" hangingPunct="1">
              <a:spcBef>
                <a:spcPct val="0"/>
              </a:spcBef>
              <a:spcAft>
                <a:spcPts val="1200"/>
              </a:spcAft>
              <a:buClr>
                <a:schemeClr val="bg2"/>
              </a:buClr>
              <a:buFont typeface="Wingdings" charset="2"/>
              <a:buChar char="ü"/>
            </a:pPr>
            <a:r>
              <a:rPr lang="ja-JP" altLang="en-US"/>
              <a:t>哺乳びんや人工乳首の使用禁止</a:t>
            </a:r>
            <a:endParaRPr lang="en-US" altLang="ja-JP"/>
          </a:p>
          <a:p>
            <a:pPr lvl="1" eaLnBrk="1" hangingPunct="1">
              <a:spcBef>
                <a:spcPct val="0"/>
              </a:spcBef>
              <a:spcAft>
                <a:spcPts val="1200"/>
              </a:spcAft>
              <a:buClr>
                <a:schemeClr val="bg2"/>
              </a:buClr>
              <a:buFont typeface="Wingdings" charset="2"/>
              <a:buChar char="ü"/>
            </a:pPr>
            <a:r>
              <a:rPr lang="ja-JP" altLang="en-US"/>
              <a:t>販売促進資料配布の禁止を明記</a:t>
            </a:r>
            <a:endParaRPr lang="en-US" altLang="ja-JP"/>
          </a:p>
          <a:p>
            <a:pPr eaLnBrk="1" hangingPunct="1">
              <a:spcAft>
                <a:spcPts val="1200"/>
              </a:spcAft>
            </a:pPr>
            <a:endParaRPr lang="ja-JP" altLang="en-US"/>
          </a:p>
        </p:txBody>
      </p:sp>
      <p:sp>
        <p:nvSpPr>
          <p:cNvPr id="31748" name="スライド番号プレースホルダ 3"/>
          <p:cNvSpPr>
            <a:spLocks noGrp="1"/>
          </p:cNvSpPr>
          <p:nvPr>
            <p:ph type="sldNum" sz="quarter" idx="12"/>
          </p:nvPr>
        </p:nvSpPr>
        <p:spPr bwMode="auto">
          <a:noFill/>
          <a:ln>
            <a:miter lim="800000"/>
            <a:headEnd/>
            <a:tailEnd/>
          </a:ln>
        </p:spPr>
        <p:txBody>
          <a:bodyPr/>
          <a:lstStyle/>
          <a:p>
            <a:fld id="{E0B74DA3-2C3B-ED47-8206-4506851E272D}" type="slidenum">
              <a:rPr lang="ja-JP" altLang="en-US"/>
              <a:pPr/>
              <a:t>9</a:t>
            </a:fld>
            <a:endParaRPr lang="ja-JP" alt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用基礎セミ">
  <a:themeElements>
    <a:clrScheme name="紅梅匂">
      <a:dk1>
        <a:sysClr val="windowText" lastClr="000000"/>
      </a:dk1>
      <a:lt1>
        <a:sysClr val="window" lastClr="FFFFFF"/>
      </a:lt1>
      <a:dk2>
        <a:srgbClr val="B43731"/>
      </a:dk2>
      <a:lt2>
        <a:srgbClr val="FFFFD2"/>
      </a:lt2>
      <a:accent1>
        <a:srgbClr val="5B8835"/>
      </a:accent1>
      <a:accent2>
        <a:srgbClr val="538BA2"/>
      </a:accent2>
      <a:accent3>
        <a:srgbClr val="876631"/>
      </a:accent3>
      <a:accent4>
        <a:srgbClr val="B49F42"/>
      </a:accent4>
      <a:accent5>
        <a:srgbClr val="CD5C56"/>
      </a:accent5>
      <a:accent6>
        <a:srgbClr val="AB57AF"/>
      </a:accent6>
      <a:hlink>
        <a:srgbClr val="0000FE"/>
      </a:hlink>
      <a:folHlink>
        <a:srgbClr val="81007F"/>
      </a:folHlink>
    </a:clrScheme>
    <a:fontScheme name="Hiroko's favorite">
      <a:majorFont>
        <a:latin typeface="Century"/>
        <a:ea typeface="HG丸ｺﾞｼｯｸM-PRO"/>
        <a:cs typeface=""/>
      </a:majorFont>
      <a:minorFont>
        <a:latin typeface="Century"/>
        <a:ea typeface="HG丸ｺﾞｼｯｸM-PRO"/>
        <a:cs typeface=""/>
      </a:minorFont>
    </a:fontScheme>
    <a:fmtScheme name="紅梅匂">
      <a:fillStyleLst>
        <a:solidFill>
          <a:schemeClr val="phClr">
            <a:tint val="100000"/>
          </a:schemeClr>
        </a:solidFill>
        <a:gradFill>
          <a:gsLst>
            <a:gs pos="0">
              <a:schemeClr val="phClr">
                <a:sat val="44000"/>
                <a:lum val="55000"/>
              </a:schemeClr>
            </a:gs>
            <a:gs pos="100000">
              <a:schemeClr val="phClr">
                <a:sat val="96000"/>
                <a:lum val="76000"/>
              </a:schemeClr>
            </a:gs>
          </a:gsLst>
          <a:lin ang="18900000" scaled="1"/>
        </a:gradFill>
        <a:blipFill>
          <a:blip xmlns:r="http://schemas.openxmlformats.org/officeDocument/2006/relationships" r:embed="rId1">
            <a:duotone>
              <a:srgbClr val="000000"/>
              <a:schemeClr val="phClr">
                <a:tint val="100000"/>
              </a:schemeClr>
            </a:duotone>
          </a:blip>
        </a:blipFill>
      </a:fillStyleLst>
      <a:lnStyleLst>
        <a:ln w="16350" cap="flat" cmpd="sng" algn="ctr">
          <a:solidFill>
            <a:schemeClr val="phClr">
              <a:alpha val="100000"/>
            </a:schemeClr>
          </a:solidFill>
          <a:prstDash val="solid"/>
        </a:ln>
        <a:ln w="32700" cap="flat" cmpd="sng" algn="ctr">
          <a:solidFill>
            <a:schemeClr val="phClr">
              <a:alpha val="100000"/>
            </a:schemeClr>
          </a:solidFill>
          <a:prstDash val="solid"/>
        </a:ln>
        <a:ln w="57150" cap="flat" cmpd="sng" algn="ctr">
          <a:solidFill>
            <a:schemeClr val="phClr">
              <a:alpha val="100000"/>
            </a:schemeClr>
          </a:solidFill>
          <a:prstDash val="solid"/>
        </a:ln>
      </a:lnStyleLst>
      <a:effectStyleLst>
        <a:effectStyle>
          <a:effectLst>
            <a:outerShdw blurRad="50800" dist="50800" dir="5400000" algn="tl">
              <a:srgbClr val="000000">
                <a:alpha val="65000"/>
              </a:srgbClr>
            </a:outerShdw>
            <a:softEdge rad="12700"/>
          </a:effectLst>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contourClr>
              <a:schemeClr val="phClr"/>
            </a:contourClr>
          </a:sp3d>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bevelT w="127000" h="25400" prst="relaxedInset"/>
            <a:bevelB w="127000" h="25400" prst="relaxedInset"/>
            <a:contourClr>
              <a:schemeClr val="phClr"/>
            </a:contourClr>
          </a:sp3d>
        </a:effectStyle>
      </a:effectStyleLst>
      <a:bgFillStyleLst>
        <a:solidFill>
          <a:schemeClr val="phClr"/>
        </a:solidFill>
        <a:blipFill>
          <a:blip xmlns:r="http://schemas.openxmlformats.org/officeDocument/2006/relationships" r:embed="rId2">
            <a:duotone>
              <a:schemeClr val="phClr">
                <a:shade val="40000"/>
              </a:schemeClr>
              <a:schemeClr val="phClr">
                <a:tint val="52000"/>
              </a:schemeClr>
            </a:duotone>
          </a:blip>
        </a:blipFill>
        <a:blipFill rotWithShape="0">
          <a:blip xmlns:r="http://schemas.openxmlformats.org/officeDocument/2006/relationships" r:embed="rId3">
            <a:duotone>
              <a:schemeClr val="phClr">
                <a:shade val="28000"/>
                <a:satMod val="250000"/>
              </a:schemeClr>
              <a:schemeClr val="phClr">
                <a:tint val="4000"/>
                <a:satMod val="150000"/>
              </a:schemeClr>
            </a:duotone>
          </a:blip>
          <a:srcRect/>
          <a:stretch>
            <a:fillRect/>
          </a:stretch>
        </a:blipFill>
      </a:bgFillStyleLst>
    </a:fmtScheme>
  </a:themeElements>
  <a:objectDefaults/>
  <a:extraClrSchemeLst/>
  <a:extLst>
    <a:ext uri="{05A4C25C-085E-4340-85A3-A5531E510DB2}">
      <thm15:themeFamily xmlns:a="http://schemas.openxmlformats.org/drawingml/2006/main" xmlns:thm15="http://schemas.microsoft.com/office/thememl/2012/main" xmlns="" name="用基礎セミ" id="{8CB89DE5-EC3D-417E-BEDA-3FFD5DFB92D3}" vid="{D39A795F-9C90-4925-ADAC-487D00D19DE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用基礎セミ</Template>
  <TotalTime>3263</TotalTime>
  <Words>3818</Words>
  <Application>Microsoft Macintosh PowerPoint</Application>
  <PresentationFormat>画面に合わせる (4:3)</PresentationFormat>
  <Paragraphs>445</Paragraphs>
  <Slides>78</Slides>
  <Notes>71</Notes>
  <HiddenSlides>0</HiddenSlides>
  <MMClips>0</MMClips>
  <ScaleCrop>false</ScaleCrop>
  <HeadingPairs>
    <vt:vector size="6" baseType="variant">
      <vt:variant>
        <vt:lpstr>使用されているフォント</vt:lpstr>
      </vt:variant>
      <vt:variant>
        <vt:i4>9</vt:i4>
      </vt:variant>
      <vt:variant>
        <vt:lpstr>デザイン テンプレート</vt:lpstr>
      </vt:variant>
      <vt:variant>
        <vt:i4>1</vt:i4>
      </vt:variant>
      <vt:variant>
        <vt:lpstr>スライド タイトル</vt:lpstr>
      </vt:variant>
      <vt:variant>
        <vt:i4>78</vt:i4>
      </vt:variant>
    </vt:vector>
  </HeadingPairs>
  <TitlesOfParts>
    <vt:vector size="88" baseType="lpstr">
      <vt:lpstr>Arial</vt:lpstr>
      <vt:lpstr>ＭＳ Ｐゴシック</vt:lpstr>
      <vt:lpstr>Century</vt:lpstr>
      <vt:lpstr>HG丸ｺﾞｼｯｸM-PRO</vt:lpstr>
      <vt:lpstr>Wingdings</vt:lpstr>
      <vt:lpstr>Calibri</vt:lpstr>
      <vt:lpstr>メイリオ</vt:lpstr>
      <vt:lpstr>Times New Roman</vt:lpstr>
      <vt:lpstr>Arial Black</vt:lpstr>
      <vt:lpstr>用基礎セミ</vt:lpstr>
      <vt:lpstr>赤ちゃんとお母さんにやさしい 母乳育児支援</vt:lpstr>
      <vt:lpstr>セッションの目的</vt:lpstr>
      <vt:lpstr>１．「赤ちゃんにやさしい」 実践とは何か</vt:lpstr>
      <vt:lpstr>このコースの目的</vt:lpstr>
      <vt:lpstr>「赤ちゃんにやさしい病院」</vt:lpstr>
      <vt:lpstr>スライド 6</vt:lpstr>
      <vt:lpstr>ステップ 1</vt:lpstr>
      <vt:lpstr>スライド 8</vt:lpstr>
      <vt:lpstr>方針提示の重要性</vt:lpstr>
      <vt:lpstr>ステップ 2</vt:lpstr>
      <vt:lpstr>Implementing the Joint Commission’s Perinatal Core  Measure Set. Curtis, MA Curtis,  ABM Annual Conference in San Francisco, 2010</vt:lpstr>
      <vt:lpstr>スライド 12</vt:lpstr>
      <vt:lpstr>スタッフ研修の重要性</vt:lpstr>
      <vt:lpstr>ステップ 3</vt:lpstr>
      <vt:lpstr>スライド 15</vt:lpstr>
      <vt:lpstr>妊娠中の女性との話し合いの重要性</vt:lpstr>
      <vt:lpstr>ステップ 4</vt:lpstr>
      <vt:lpstr>スライド 18</vt:lpstr>
      <vt:lpstr>早期接触の重要性</vt:lpstr>
      <vt:lpstr>ステップ 5</vt:lpstr>
      <vt:lpstr>スライド 21</vt:lpstr>
      <vt:lpstr>授乳の方法を伝える重要性</vt:lpstr>
      <vt:lpstr>スライド 23</vt:lpstr>
      <vt:lpstr>赤ちゃんの体勢の要点</vt:lpstr>
      <vt:lpstr>スライド 25</vt:lpstr>
      <vt:lpstr>適切な吸着のサイン</vt:lpstr>
      <vt:lpstr>スライド 27</vt:lpstr>
      <vt:lpstr>有効な哺乳のサイン</vt:lpstr>
      <vt:lpstr>スライド 29</vt:lpstr>
      <vt:lpstr>手による搾乳のポイント</vt:lpstr>
      <vt:lpstr>スライド 31</vt:lpstr>
      <vt:lpstr>AFASS</vt:lpstr>
      <vt:lpstr>ステップ 6</vt:lpstr>
      <vt:lpstr>スライド 34</vt:lpstr>
      <vt:lpstr>新生児に母乳だけを与える重要性</vt:lpstr>
      <vt:lpstr>ステップ 7</vt:lpstr>
      <vt:lpstr>ステップ 8   赤ちゃんが欲しがるときに欲しがるだけの授乳を勧めましょう </vt:lpstr>
      <vt:lpstr>スライド 38</vt:lpstr>
      <vt:lpstr>終日母子が一緒にいる重要性</vt:lpstr>
      <vt:lpstr>ステップ 9</vt:lpstr>
      <vt:lpstr>スライド 41</vt:lpstr>
      <vt:lpstr>人工乳首やおしゃぶりの使用</vt:lpstr>
      <vt:lpstr>ステップ 10</vt:lpstr>
      <vt:lpstr>スライド 44</vt:lpstr>
      <vt:lpstr>地域で受けられる支援</vt:lpstr>
      <vt:lpstr>スライド 46</vt:lpstr>
      <vt:lpstr>すべての乳児に 安全で充分な栄養を供給するために</vt:lpstr>
      <vt:lpstr>「お母さんにやさしい」実践</vt:lpstr>
      <vt:lpstr>「お母さんにやさしい」支えとは</vt:lpstr>
      <vt:lpstr>認定だけが目的ではない</vt:lpstr>
      <vt:lpstr>２．「赤ちゃんにやさしい」 アセスメントの過程</vt:lpstr>
      <vt:lpstr>ＢＦＨＩの過程の始まり</vt:lpstr>
      <vt:lpstr>自己査定ツールの質問票</vt:lpstr>
      <vt:lpstr>行動計画を立てる</vt:lpstr>
      <vt:lpstr>自己査定をくり返す</vt:lpstr>
      <vt:lpstr>外部アセスメント</vt:lpstr>
      <vt:lpstr>世界共通評価基準</vt:lpstr>
      <vt:lpstr>外部アセスメント</vt:lpstr>
      <vt:lpstr>アセスメントから認定へ</vt:lpstr>
      <vt:lpstr>モニタリングの継続</vt:lpstr>
      <vt:lpstr>スライド 61</vt:lpstr>
      <vt:lpstr>方針: 測定可能な方法で書く</vt:lpstr>
      <vt:lpstr>再アセスメントの重要性</vt:lpstr>
      <vt:lpstr>３．「赤ちゃんにやさしい病院運動」を 既存のプログラムに取り入れる</vt:lpstr>
      <vt:lpstr>既存のプログラムにBFHIを取り入れる</vt:lpstr>
      <vt:lpstr>スライド 66</vt:lpstr>
      <vt:lpstr>Take-Home Messages(15)</vt:lpstr>
      <vt:lpstr>(オプション演習１）　 病院の方針をアセスメントする</vt:lpstr>
      <vt:lpstr>方針とは</vt:lpstr>
      <vt:lpstr>方針の形態</vt:lpstr>
      <vt:lpstr>小グループで演習しましょう</vt:lpstr>
      <vt:lpstr>例: ニコニコ病院の方針</vt:lpstr>
      <vt:lpstr>(オプション演習２）　 どのような計画が変化を進めるか </vt:lpstr>
      <vt:lpstr>いまどこにいるのか？ </vt:lpstr>
      <vt:lpstr>どこをめざしたいのか</vt:lpstr>
      <vt:lpstr>計画を立てる第3段階</vt:lpstr>
      <vt:lpstr>正しい方向に向かっているのかどうかを どのように知るのか</vt:lpstr>
      <vt:lpstr>どのように実践を続けていくか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お母さんと赤ちゃんに やさしい母乳育児支援</dc:title>
  <dc:creator>Hiroko</dc:creator>
  <cp:lastModifiedBy>奥 起久子</cp:lastModifiedBy>
  <cp:revision>185</cp:revision>
  <dcterms:created xsi:type="dcterms:W3CDTF">2017-08-19T05:08:52Z</dcterms:created>
  <dcterms:modified xsi:type="dcterms:W3CDTF">2017-08-19T05:14:18Z</dcterms:modified>
</cp:coreProperties>
</file>